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9"/>
  </p:notesMasterIdLst>
  <p:sldIdLst>
    <p:sldId id="266" r:id="rId5"/>
    <p:sldId id="257" r:id="rId6"/>
    <p:sldId id="267" r:id="rId7"/>
    <p:sldId id="268" r:id="rId8"/>
    <p:sldId id="272" r:id="rId9"/>
    <p:sldId id="269" r:id="rId10"/>
    <p:sldId id="274" r:id="rId11"/>
    <p:sldId id="270" r:id="rId12"/>
    <p:sldId id="271" r:id="rId13"/>
    <p:sldId id="275" r:id="rId14"/>
    <p:sldId id="273" r:id="rId15"/>
    <p:sldId id="277" r:id="rId16"/>
    <p:sldId id="278" r:id="rId17"/>
    <p:sldId id="279" r:id="rId18"/>
    <p:sldId id="276" r:id="rId19"/>
    <p:sldId id="280" r:id="rId20"/>
    <p:sldId id="281" r:id="rId21"/>
    <p:sldId id="282" r:id="rId22"/>
    <p:sldId id="283" r:id="rId23"/>
    <p:sldId id="284" r:id="rId24"/>
    <p:sldId id="285" r:id="rId25"/>
    <p:sldId id="286" r:id="rId26"/>
    <p:sldId id="287" r:id="rId27"/>
    <p:sldId id="288" r:id="rId28"/>
    <p:sldId id="289" r:id="rId29"/>
    <p:sldId id="290" r:id="rId30"/>
    <p:sldId id="294" r:id="rId31"/>
    <p:sldId id="298" r:id="rId32"/>
    <p:sldId id="291" r:id="rId33"/>
    <p:sldId id="299" r:id="rId34"/>
    <p:sldId id="292" r:id="rId35"/>
    <p:sldId id="293" r:id="rId36"/>
    <p:sldId id="295" r:id="rId37"/>
    <p:sldId id="29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15" autoAdjust="0"/>
    <p:restoredTop sz="94660"/>
  </p:normalViewPr>
  <p:slideViewPr>
    <p:cSldViewPr snapToGrid="0">
      <p:cViewPr varScale="1">
        <p:scale>
          <a:sx n="73" d="100"/>
          <a:sy n="73" d="100"/>
        </p:scale>
        <p:origin x="528"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3d2" qsCatId="3D"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smtClean="0"/>
            <a:t>Jehad </a:t>
          </a:r>
          <a:r>
            <a:rPr lang="en-US" dirty="0" err="1" smtClean="0"/>
            <a:t>Hamayel</a:t>
          </a:r>
          <a:r>
            <a:rPr lang="en-US" dirty="0" smtClean="0"/>
            <a:t/>
          </a:r>
          <a:br>
            <a:rPr lang="en-US" dirty="0" smtClean="0"/>
          </a:br>
          <a:r>
            <a:rPr lang="en-US" dirty="0" smtClean="0"/>
            <a:t>1200348</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err="1" smtClean="0"/>
            <a:t>Musab</a:t>
          </a:r>
          <a:r>
            <a:rPr lang="en-US" dirty="0" smtClean="0"/>
            <a:t> </a:t>
          </a:r>
          <a:r>
            <a:rPr lang="en-US" dirty="0" err="1" smtClean="0"/>
            <a:t>Masalmah</a:t>
          </a:r>
          <a:r>
            <a:rPr lang="en-US" dirty="0" smtClean="0"/>
            <a:t>  1200078</a:t>
          </a:r>
          <a:endParaRPr lang="en-US" dirty="0"/>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err="1" smtClean="0"/>
            <a:t>Abd-Alkarim</a:t>
          </a:r>
          <a:r>
            <a:rPr lang="en-US" dirty="0" smtClean="0"/>
            <a:t> </a:t>
          </a:r>
          <a:r>
            <a:rPr lang="en-US" dirty="0" err="1" smtClean="0"/>
            <a:t>Eiss</a:t>
          </a:r>
          <a:r>
            <a:rPr lang="en-US" dirty="0" smtClean="0"/>
            <a:t>  1200015</a:t>
          </a:r>
          <a:endParaRPr lang="en-US" dirty="0"/>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t>
        <a:bodyPr/>
        <a:lstStyle/>
        <a:p>
          <a:endParaRPr lang="en-US"/>
        </a:p>
      </dgm:t>
    </dgm:pt>
    <dgm:pt modelId="{4F71816B-273C-49A1-A458-BCE14C9FAD7C}" type="pres">
      <dgm:prSet presAssocID="{193252BB-1661-4EF1-B4B4-B609E884D6B5}" presName="compNode" presStyleCnt="0"/>
      <dgm:spPr/>
      <dgm:t>
        <a:bodyPr/>
        <a:lstStyle/>
        <a:p>
          <a:endParaRPr lang="en-US"/>
        </a:p>
      </dgm:t>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dgm:spPr>
      <dgm:t>
        <a:bodyPr/>
        <a:lstStyle/>
        <a:p>
          <a:endParaRPr lang="en-US"/>
        </a:p>
      </dgm:t>
    </dgm:pt>
    <dgm:pt modelId="{AFF6CE53-2172-43E4-BC33-3C48272DDCF0}" type="pres">
      <dgm:prSet presAssocID="{193252BB-1661-4EF1-B4B4-B609E884D6B5}" presName="iconRect" presStyleLbl="node1" presStyleIdx="0" presStyleCnt="3" custScaleX="131332" custScaleY="14085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extLst/>
    </dgm:pt>
    <dgm:pt modelId="{8CFED58E-CED6-48CB-AD6E-8A220711C954}" type="pres">
      <dgm:prSet presAssocID="{193252BB-1661-4EF1-B4B4-B609E884D6B5}" presName="spaceRect" presStyleCnt="0"/>
      <dgm:spPr/>
      <dgm:t>
        <a:bodyPr/>
        <a:lstStyle/>
        <a:p>
          <a:endParaRPr lang="en-US"/>
        </a:p>
      </dgm:t>
    </dgm:pt>
    <dgm:pt modelId="{B2757675-DFB6-4B33-9701-161572571D2B}" type="pres">
      <dgm:prSet presAssocID="{193252BB-1661-4EF1-B4B4-B609E884D6B5}" presName="textRect" presStyleLbl="revTx" presStyleIdx="0" presStyleCnt="3">
        <dgm:presLayoutVars>
          <dgm:chMax val="1"/>
          <dgm:chPref val="1"/>
        </dgm:presLayoutVars>
      </dgm:prSet>
      <dgm:spPr/>
      <dgm:t>
        <a:bodyPr/>
        <a:lstStyle/>
        <a:p>
          <a:endParaRPr lang="en-US"/>
        </a:p>
      </dgm:t>
    </dgm:pt>
    <dgm:pt modelId="{FF5FC25A-8895-4059-A7CB-AC8E769B2E4B}" type="pres">
      <dgm:prSet presAssocID="{54292CB0-011E-4706-9294-372AD5816BB9}" presName="sibTrans" presStyleCnt="0"/>
      <dgm:spPr/>
      <dgm:t>
        <a:bodyPr/>
        <a:lstStyle/>
        <a:p>
          <a:endParaRPr lang="en-US"/>
        </a:p>
      </dgm:t>
    </dgm:pt>
    <dgm:pt modelId="{F181BEB4-66E0-4B62-8712-BD0A64659834}" type="pres">
      <dgm:prSet presAssocID="{1777E161-D0DE-4D31-91FE-E2AD8AAC6AAC}" presName="compNode" presStyleCnt="0"/>
      <dgm:spPr/>
      <dgm:t>
        <a:bodyPr/>
        <a:lstStyle/>
        <a:p>
          <a:endParaRPr lang="en-US"/>
        </a:p>
      </dgm:t>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dgm:spPr>
      <dgm:t>
        <a:bodyPr/>
        <a:lstStyle/>
        <a:p>
          <a:endParaRPr lang="en-US"/>
        </a:p>
      </dgm:t>
    </dgm:pt>
    <dgm:pt modelId="{C6C18185-40AF-48A2-8685-C39F432C8E80}" type="pres">
      <dgm:prSet presAssocID="{1777E161-D0DE-4D31-91FE-E2AD8AAC6AAC}" presName="iconRect" presStyleLbl="node1" presStyleIdx="1" presStyleCnt="3" custScaleX="139337" custScaleY="13782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extLst/>
    </dgm:pt>
    <dgm:pt modelId="{676699DF-00CC-4F16-B4E6-75EFFED81874}" type="pres">
      <dgm:prSet presAssocID="{1777E161-D0DE-4D31-91FE-E2AD8AAC6AAC}" presName="spaceRect" presStyleCnt="0"/>
      <dgm:spPr/>
      <dgm:t>
        <a:bodyPr/>
        <a:lstStyle/>
        <a:p>
          <a:endParaRPr lang="en-US"/>
        </a:p>
      </dgm:t>
    </dgm:pt>
    <dgm:pt modelId="{1CD40C66-A0B4-4978-9941-A79D4CBD111B}" type="pres">
      <dgm:prSet presAssocID="{1777E161-D0DE-4D31-91FE-E2AD8AAC6AAC}" presName="textRect" presStyleLbl="revTx" presStyleIdx="1" presStyleCnt="3">
        <dgm:presLayoutVars>
          <dgm:chMax val="1"/>
          <dgm:chPref val="1"/>
        </dgm:presLayoutVars>
      </dgm:prSet>
      <dgm:spPr/>
      <dgm:t>
        <a:bodyPr/>
        <a:lstStyle/>
        <a:p>
          <a:endParaRPr lang="en-US"/>
        </a:p>
      </dgm:t>
    </dgm:pt>
    <dgm:pt modelId="{F18A00AD-35D1-4313-87F2-111D7B13ECED}" type="pres">
      <dgm:prSet presAssocID="{FB489039-8D8A-4FC2-9B37-994383FDE902}" presName="sibTrans" presStyleCnt="0"/>
      <dgm:spPr/>
      <dgm:t>
        <a:bodyPr/>
        <a:lstStyle/>
        <a:p>
          <a:endParaRPr lang="en-US"/>
        </a:p>
      </dgm:t>
    </dgm:pt>
    <dgm:pt modelId="{59EC7549-F063-437F-8388-459A5C769816}" type="pres">
      <dgm:prSet presAssocID="{A0E3938A-38FD-4C6B-BC76-DCF294EE93DC}" presName="compNode" presStyleCnt="0"/>
      <dgm:spPr/>
      <dgm:t>
        <a:bodyPr/>
        <a:lstStyle/>
        <a:p>
          <a:endParaRPr lang="en-US"/>
        </a:p>
      </dgm:t>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dgm:spPr>
      <dgm:t>
        <a:bodyPr/>
        <a:lstStyle/>
        <a:p>
          <a:endParaRPr lang="en-US"/>
        </a:p>
      </dgm:t>
    </dgm:pt>
    <dgm:pt modelId="{8156E8E0-9CDC-4EAB-A61D-AF474D6D9368}" type="pres">
      <dgm:prSet presAssocID="{A0E3938A-38FD-4C6B-BC76-DCF294EE93DC}" presName="iconRect" presStyleLbl="node1" presStyleIdx="2" presStyleCnt="3" custScaleX="136727" custScaleY="13782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extLst/>
    </dgm:pt>
    <dgm:pt modelId="{CF8829A0-3E8F-471E-B721-0E359AF6C976}" type="pres">
      <dgm:prSet presAssocID="{A0E3938A-38FD-4C6B-BC76-DCF294EE93DC}" presName="spaceRect" presStyleCnt="0"/>
      <dgm:spPr/>
      <dgm:t>
        <a:bodyPr/>
        <a:lstStyle/>
        <a:p>
          <a:endParaRPr lang="en-US"/>
        </a:p>
      </dgm:t>
    </dgm:pt>
    <dgm:pt modelId="{2DEB68D9-2D2A-405A-A95A-F123B81445D3}" type="pres">
      <dgm:prSet presAssocID="{A0E3938A-38FD-4C6B-BC76-DCF294EE93DC}" presName="textRect" presStyleLbl="revTx" presStyleIdx="2" presStyleCnt="3">
        <dgm:presLayoutVars>
          <dgm:chMax val="1"/>
          <dgm:chPref val="1"/>
        </dgm:presLayoutVars>
      </dgm:prSet>
      <dgm:spPr/>
      <dgm:t>
        <a:bodyPr/>
        <a:lstStyle/>
        <a:p>
          <a:endParaRPr lang="en-US"/>
        </a:p>
      </dgm:t>
    </dgm:pt>
  </dgm:ptLst>
  <dgm:cxnLst>
    <dgm:cxn modelId="{095425F3-197C-4E69-84D5-0C51196EF1C6}" srcId="{34FF870C-5D9B-4878-9827-A3D8F8D3B4C3}" destId="{193252BB-1661-4EF1-B4B4-B609E884D6B5}" srcOrd="0" destOrd="0" parTransId="{5A04EF90-0F09-4424-BA8F-063E80337D8E}" sibTransId="{54292CB0-011E-4706-9294-372AD5816BB9}"/>
    <dgm:cxn modelId="{FA3ECF3F-F2D7-4808-8F32-35657BC1DF89}" type="presOf" srcId="{193252BB-1661-4EF1-B4B4-B609E884D6B5}" destId="{B2757675-DFB6-4B33-9701-161572571D2B}" srcOrd="0" destOrd="0" presId="urn:microsoft.com/office/officeart/2018/5/layout/IconLeafLabelList"/>
    <dgm:cxn modelId="{C3093AB7-9BBB-4595-A705-841ABB75BC49}" type="presOf" srcId="{1777E161-D0DE-4D31-91FE-E2AD8AAC6AAC}" destId="{1CD40C66-A0B4-4978-9941-A79D4CBD111B}" srcOrd="0" destOrd="0" presId="urn:microsoft.com/office/officeart/2018/5/layout/IconLeafLabelLi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B126511F-11FF-4EDD-85D7-D89737033340}" type="presOf" srcId="{34FF870C-5D9B-4878-9827-A3D8F8D3B4C3}" destId="{D2FA40C6-C0ED-46A3-92CE-B081053B2BA8}"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FF6CE53-2172-43E4-BC33-3C48272DDCF0}">
      <dsp:nvSpPr>
        <dsp:cNvPr id="0" name=""/>
        <dsp:cNvSpPr/>
      </dsp:nvSpPr>
      <dsp:spPr>
        <a:xfrm>
          <a:off x="849512" y="470261"/>
          <a:ext cx="1292799" cy="138650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100000"/>
            </a:lnSpc>
            <a:spcBef>
              <a:spcPct val="0"/>
            </a:spcBef>
            <a:spcAft>
              <a:spcPct val="35000"/>
            </a:spcAft>
            <a:defRPr cap="all"/>
          </a:pPr>
          <a:r>
            <a:rPr lang="en-US" sz="2500" kern="1200" dirty="0" smtClean="0"/>
            <a:t>Jehad </a:t>
          </a:r>
          <a:r>
            <a:rPr lang="en-US" sz="2500" kern="1200" dirty="0" err="1" smtClean="0"/>
            <a:t>Hamayel</a:t>
          </a:r>
          <a:r>
            <a:rPr lang="en-US" sz="2500" kern="1200" dirty="0" smtClean="0"/>
            <a:t/>
          </a:r>
          <a:br>
            <a:rPr lang="en-US" sz="2500" kern="1200" dirty="0" smtClean="0"/>
          </a:br>
          <a:r>
            <a:rPr lang="en-US" sz="2500" kern="1200" dirty="0" smtClean="0"/>
            <a:t>1200348</a:t>
          </a:r>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6C18185-40AF-48A2-8685-C39F432C8E80}">
      <dsp:nvSpPr>
        <dsp:cNvPr id="0" name=""/>
        <dsp:cNvSpPr/>
      </dsp:nvSpPr>
      <dsp:spPr>
        <a:xfrm>
          <a:off x="4114800" y="485160"/>
          <a:ext cx="1371598" cy="135670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100000"/>
            </a:lnSpc>
            <a:spcBef>
              <a:spcPct val="0"/>
            </a:spcBef>
            <a:spcAft>
              <a:spcPct val="35000"/>
            </a:spcAft>
            <a:defRPr cap="all"/>
          </a:pPr>
          <a:r>
            <a:rPr lang="en-US" sz="2500" kern="1200" dirty="0" err="1" smtClean="0"/>
            <a:t>Musab</a:t>
          </a:r>
          <a:r>
            <a:rPr lang="en-US" sz="2500" kern="1200" dirty="0" smtClean="0"/>
            <a:t> </a:t>
          </a:r>
          <a:r>
            <a:rPr lang="en-US" sz="2500" kern="1200" dirty="0" err="1" smtClean="0"/>
            <a:t>Masalmah</a:t>
          </a:r>
          <a:r>
            <a:rPr lang="en-US" sz="2500" kern="1200" dirty="0" smtClean="0"/>
            <a:t>  1200078</a:t>
          </a:r>
          <a:endParaRPr lang="en-US" sz="2500" kern="1200" dirty="0"/>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156E8E0-9CDC-4EAB-A61D-AF474D6D9368}">
      <dsp:nvSpPr>
        <dsp:cNvPr id="0" name=""/>
        <dsp:cNvSpPr/>
      </dsp:nvSpPr>
      <dsp:spPr>
        <a:xfrm>
          <a:off x="7432334" y="485160"/>
          <a:ext cx="1345906" cy="135670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100000"/>
            </a:lnSpc>
            <a:spcBef>
              <a:spcPct val="0"/>
            </a:spcBef>
            <a:spcAft>
              <a:spcPct val="35000"/>
            </a:spcAft>
            <a:defRPr cap="all"/>
          </a:pPr>
          <a:r>
            <a:rPr lang="en-US" sz="2500" kern="1200" dirty="0" err="1" smtClean="0"/>
            <a:t>Abd-Alkarim</a:t>
          </a:r>
          <a:r>
            <a:rPr lang="en-US" sz="2500" kern="1200" dirty="0" smtClean="0"/>
            <a:t> </a:t>
          </a:r>
          <a:r>
            <a:rPr lang="en-US" sz="2500" kern="1200" dirty="0" err="1" smtClean="0"/>
            <a:t>Eiss</a:t>
          </a:r>
          <a:r>
            <a:rPr lang="en-US" sz="2500" kern="1200" dirty="0" smtClean="0"/>
            <a:t>  1200015</a:t>
          </a:r>
          <a:endParaRPr lang="en-US" sz="2500" kern="1200" dirty="0"/>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53:22.697"/>
    </inkml:context>
    <inkml:brush xml:id="br0">
      <inkml:brushProperty name="width" value="0.05292" units="cm"/>
      <inkml:brushProperty name="height" value="0.05292" units="cm"/>
      <inkml:brushProperty name="color" value="#FF0000"/>
    </inkml:brush>
  </inkml:definitions>
  <inkml:trace contextRef="#ctx0" brushRef="#br0">20849 12319 0,'0'21'78,"0"22"-63,0-22-15,0 21 16,0-21-16,0 22 16,0-1-1,0 170 17,0-1-1,0-147-16,0 20 1,0-20 0,0-22-1,0-21 1,0 1 0,0-1-1,0 21 1,0-21-1,0 0 1,0 1 15,0-1-15,0 0 0,0 21-1,0 1-15,0-22 16,0 0-16,0 0 31,0 0-15,0 0 234,0 22-250,0-22 15,0 0-15,0 21 16,0 1-16,0-1 16,0-21-16,0 0 15,0 22-15,0-1 16,-21 43 31,21-64-47,0 21 31,0-21-31,0 1 0,0-1 16,0 0-1,-21 0 1,21 0-1,0 0 1,0 1 0,0-1-16,0 0 15,0 0 1,0 0-16,0 0 16,0 1 15,0-1 0,0 0-15,0 0-16,0 0 31,0 0-15,0 1-1,0-1 1,0 0 15,0 0 0,0 0-31,0 0 32,0 1-17,21-22 1,-21 21-16,0 0 31,0 0-15,0 21-1,0-20-15,21-1 16,-21 0 0,0 0 30,0 0 1,21-21 219,0 0-250,1 0-16,-1 0 15,0 21-15,21-21 16,-21 0-16,1 0 15,-1 22-15,0-22 16,0 0-16,0 0 16,22 0-1,41 0 17,1 0-1,-64 0-31,21 0 15,1 0-15,-1 0 16,-21 0 0,22 0-1,-1 0-15,-21 0 16,0 0-16,43 0 16,-43 0-1,21 0 16,-21 0-15,22 0 0,-22 0-1,21 0 1,-21 0 0,22 0-1,20 0 1,-42-22-1,1 22-15,20 0 16,-21 0 0,21 0-1,-20 0 1,20-21 15,-21 21-15,0 0-16,0 0 15,1 0 1,-1 0-16,0 0 16,0 0-1,0 0 1,0 0 0,1 0-16,-1 0 15,0 0-15,-21-21 16,21 21-1,0 0 1,0 0 0,1 0-1,-1 0 1,0 0 0,21 0 15,-21 0-16,1 0 1,-1 0 0,0 21-1,0-21 17,0 21-17,-21 1 1,21-22-16,-21 21 15,22-21 1,-22 21 0,0 0-1,21 0 1,-21 0 0,21-21-1,-21 22-15,0-1 16,0 21-1,0-21 1,0 22 0,0-22-1,-21-21-15,21 21 16,-21 0-16,21 0 16,-22-21-1,-20 0 1,-21 21-1,41-21-15,-20 22 16,-21-22-16,20 0 16,1 0-16,-43 0 15,1 0 1,-22-22 15,42 1-31,22 21 16,-22-21-16,22 0 0,-21 0 15,-22-22 1,21 43 0,1-21-1,21 0 1,-43 21 0,21 0-1,1 0 1,-1 0-1,1 0 1,21 0 0,20 0-16,1 0 15,-21 0 1,21 21-16,-22 0 16,-20 1 15,42-22-16,-22 21 1,22 0 0,0 0 15,0 0-15,0 0-16,0 1 15,-1-1 1,1 0-1,21 0 1,0 0 0,-21-21-1,21 21 17,0 1-1,-21-22-16,21 42 1,0-21 0,0 0-1,0 22 1,0-22-16,0 0 16,0 0-16,0 0 31,0 0-16,0 22 1,21-22 0,-21 0-16,21 0 15,22 43 1,-1-43 15,21 0-15,22 21-1,42-20 1,-21-22 0,-43 0-1,1 0 1,-1 0 0,22-22-1,0 1 1,-43 0-1,43 0 1,-43 21 0,0-21-1,-20 21-15,20-21 16,-21 21 0,21 0-1,-20-22-15,20 22 16,0-21-1,43 0 1,-22 0 0,-41 21-16,41-21 15,-42 0-15,0 21 16,43-43 0,-1 43-1,-20-42 1,20 42-1,-20-21 1,-22 21 0,0 0 15,21 0-31,-21 0 31,1 0-15,-1 0-1,0 0 1,0 0 0,21 0-1,-20 0-15,-1 0 16,0 0 0,21 0-1,-21 0 1,1-21-1,-1-1 1,0 22 0,0-21-1,0 0-15,0 0 32,1 21-17,-1-21 1,0 0-1,0-1 1,-21 1 0,21 0-1,0-21 1,1 21 0,-1-22-1,-21 1 1,21 0-1,0-1 1,-21 1 0,0 0-1,21-22 17,-21 22-17,0-1 1,0 22-16,0-21 15,0 21 1,0-22-16,-21 22 16,21-21-1,-21 0 1,0-1 0,0 1-1,-1 21 1,1 0-1,-21-1 1,42 1 0,-21 21-16,0-42 31,-22 42-15,1 0-1,0-21 1,20 21-16,-20 0 15,21 0-15,-21 0 16,-1 0 0,22 0-1,0 0 1,0 0 0,-22-21-1,22 21 1,-21 0 15,21 0-31,-22 0 0,22 0 16,0 0-16,-42 0 15,41 0 1,-20 0 0,21 0-16,0 0 15,0 0-15,-1 0 16,1 0-16,0 0 15,-21 0 1,21 0 15,-1 0-15,-20 0 0,0 0-1,-22-22 1,22 22-1,0 0 1,-1 0 15,22 0-31,0 0 16,0 0-16,0-21 16,-1 21-1,1 0-15,0 0 16,-21 0-1,21-21 1,-1 21 0,22-21-16,-21 21 15,0 0 1,-42-21 0,41 21-1,1-21 1,0-1-1,0 22 1,0-21 15,0 21-31,21-21 32,-43 0-17,43-21 1,-21 42-1,21-22 1,0 1 0,0 0-1,0 0 17,0 0 46,21 21-31,0-21-32,1 21-15,-1 0 16,21 0-1,-21 0 1,22-22 0,-1 22-1,-21 0 1,0 0 0,0 0-1,1 0 1,20 0-1,-21 0 1,21 0 0,-20 0 15,-1 0-31,21 0 16,-21 0-1,0 0 1,1 0-1,-1 0 1,21 0 0,-21 0-1,22 0-15,-22 0 16,0 0-16,21 0 16,1-21-16,-1 21 15,21 0 1,-20-21-1,20 21 1,-20 0 0,-22 0-1,21 0 1,0 0-16,-20 0 16,62 0-1,-63 0 1,22 0-1,-22 0 235,0 0-250,0 0 16,0 0-16,1 0 16,-1 0-1,0 0-15,0 0 16,-21-21 0,21 21-16,0 0 31,1 0-16,-22-21 1,21 0 0,-21-1-1,21 22 1,0-21 0,0 0-1,0 0 1,1 0 15,-22-22 0,21 43-31,-21-21 16,0 0 0,21 21-1,0 0 1,-21-42-1,0 21 1,21-1 15,-21 1-15,0 0 0,0 0 15,21 0 0,-21 0-15,0-1-1,0 1 32,0 0-31,22 0-1,-22 0 1,21 0 0,-21-1 15,0 1 16,0 0-32,0 0 17,0 0 15,0 0-16,21-1 0,-21 1 0,0 0 1,0 0-1,0 0-16,0 0 1,0-1 62,21 22-62,0-21 15,0 21 0,-21-21-15,22 21 15,-1 0 0,0 0 16,0 0-31,0 0 0,0 0 15,1 0-16,-1 0 32,-21 21 0,21-21-31,-21 21-1,0 1 1,0-1 0,0 0-1,21 0 1,-21 0 0,0 0-16,0 1 31,0-1-16,0 21 1,0-21 0,0 0-1,0 1 1,0-1 0,0 0-1,0 0 1,0 0-1,0 0 1,0 1 0,0-1-1,0 0 1,0 21 0,0 1-1,0-22 1,0 21-1,21 0-15,-21 1 16,0-22 0,0 64-1,0 42 1,0 21 0,21 148-1,1-63 1,20 0-1,-21-64 1,-21-63 0,0-64-16,0-21 218,0 1-202,21-1 0,0 0-1,-21 0 1,22 21 0,-1-20-16,0 20 15,-21-21 16,0 0-15,21-21 0,-21 21-1,0 1 1,0-1 31,0 0-32,0 0 17,0 0-17,0 0 1,21 22 0,0-22-1,-21 0 1,0 0-16,22 0 31,-1 1-15,-21-1-1,21-21 1,0 21 0,0 0-1,43-21 1,-43 0-1,42 0 1,1 0 0,42 0-1,105 0 1,-105 0 0,-21 0-1,-64-21 1,0 21 15,0 0 141,22 0-172,20 0 16,-20 0-16,41 0 15,22 21-15,212 0 16,-1 0-1,-21 22 17,-190-43-32,21 0 15,43 0 1,20 0 0,-148 0-1,-20 0 1,20 0 171,0 0-171,22 0-16,20 0 16,1 0-16,-21 0 15,147 0 1,-105 0-16,42 0 15,-84 0-15,-22 0 16,22 0 0,-43 0 202,0 0-202,0 0-16,0 0 16,0 0-16,1 0 15,41 0-15,-42 0 16,0 0-16,1 0 16,20-21-16,-21 21 15,0 0-15,43 0 16,-43 0-1,42 0 1,-41 0-16,-1 0 16,21 0-1,22 0 1,-43 0 0,21 0-16,-21 0 265,0 0-249,22 0-16,-22 0 15,42 0-15,22 0 16,42 0 0,-63 0-1,-1-22 1,-21 22 0,-20 0-16,-1 0 0,21-21 15,0 21 220,-20 0-220,20 0 1,-21 0-1,0 0-15,64 0 16,-64 0-16,21 0 16,22 0-1,-43 0 1,21 0 0,1 0 171,20 0-187,-20 0 16,20 0-16,22 0 15,21-21 1,-1 21 0,1 0-1,-42 0 1,-22 0-1,-21 0 1,0 0 140,22 0-140,-1 0 0,-21 0-16,22 0 15,-1 0 1,0-21-1,1 0 1,20 21 0,-42 0-1,22-21 1,-22 21 0,0 0 15,21 0-16,-21 0 1,22 0 0,20 0-1,1 0 1,-43 0 0,21 0-1,-21 0-15,1-22 16,-1 1-1,0 21 1,0 0 0,0 0-16,-21-21 15,21 21 1,1 0-16,-1 0 31,0 0-15,-21-21-1,21 21 1,0 0 0,0 0-1,1 0 17,-22-21-17,21 21 1,-21-21-1,21-1 1,-21 1 15,21 0-15,-21 0-16,0 0 16,0 0 15,0-22-16,0 22 1,0 0 0,0 0-1,0 0 1,0-22 0,0 22-16,-21 21 15,21-21 1,0 0-1,-21 21 1,21-21 15,0-1-15,-21 22 0,21-21 15,-22 21-16,1 0 1,-21 0 0,21 0-1,-22 0 1,22 0 0,0 0-1,0 0 1,0 0-16,0 0 15,-22 0 1,22 0 0,0 0-16,0 0 15,0 0 1,-22 21 15,1-21-31,0 22 16,-1-22-16,1 21 15,-22-21 1,1 21 0,21 0-1,-1-21 1,22 0 0,-21 0-1,21 0 1,-22 0-1,1 0 1,21 0-16,-43 0 16,43 0-1,0 0-15,-64 0 16,43 0 15,-22 0-15,43 0-16,-21 0 15,21 0-15,0 0 0,-1 0 16,-20 0 0,21 0-1,-21-21 1,20 21 0,22-21-16,-42 21 15,21-21 1,-21 21-1,20 0 1,22-22-16,-21 1 16,0 21-1,-21-21 1,21 21 15,21-21-15,-22 21-1,1 0 17,21-21-17,0 0 17,0-1 30,0 1-31,0 0 1,0 0-17,0 0 16,0 0-15,0-1 15,21 22-15,-21-21 0,22 21-1,-1-21 1,21 21-1,0 0 1,-20-21-16,-1 21 16,0 0-1,0 0-15,0 0 32,0 0-17,22 0 1,-22 0-16,21 0 15,-21 0 1,1 0 0,20 0-1,-21 0 1,0 0 0,22-21-1,-43 0-15,21 21 16,0 0 15,0 0-31,0-22 234,22 1-218,-22 0-16,0 0 16,0 0-16,0 0 15,0 21-15,1-22 16,-1 1 0,21 0-1,-42 0 1,21 0-16,0 21 15,1-21 1,-22-1 0,21 22-1,0-21 17,0 0-17,-21 0 16,21 21-31,0-21 16,-21 0 15,0-1-15,0 1 15,0 0-15,0 0-1,0 0 17,0 0-17,-21 21 1,21-22 0,-21 22-1,0-21 1,0 0-1,0 21 1,-1 0 0,1-21 15,0 21-31,0-21 16,0 21-1,0 0 1,-1 0-1,-20 0 1,21 0 0,-21 0-1,20 0 1,1 0 0,0 0-1,0 0 16,0 0-31,0 0 16,-1 0 0,1 0 15,0 0-15,0 0-1,-21 0 1,20 0-16,-20 0 15,21 0 1,0 0 0,0 0-1,-1 0 1,1 0-16,0 0 16,0-21-1,0 21 1,0 0-1,-1 0 1,-20 0 15,21 0-15,-21 0 0,20 0-1,1 0 1,0 0-1,0 0 1,0 0-16,0 0 16,-1 0-16,1 0 15,0 0 1,0-22 0,0 22-1,0 0 1,-1 0-1,1 0 17,0 0-17,0 0 1,0 0 0,0 0-16,-1 0 15,1 0 16,0 0 1,0 0-1,21 22 0,-21-22 0,0 21-15,21 0-16,-22-21 31,22 21-15,0 0 15,-21-21-31,21 21 16,-21 1-1,0-1 1,0 0 0,21 0-1,0 0 1,-21 0 15,21 1 0,0-1-15,0 0-16,-22 0 16,22 0 15,0 0-15,0 1-1,0-1 1,0 21-1,0 0 1,0 1 0,0-22-16,0 0 15,0 0 1,0 0 0,0 1 15,0-1-31,0 0 15,0 0 1,0 0 15,0 0-15,0 1 0,0-1-1,0 0 1,0 0-1,0 0 1,-21-21 0,21 21-1,-21-21 1,0 22 0,-21 20-1,-1-42 1,1 21-1,-43 0 17,64-21-32,-42 21 15,20-21-15,22 0 16,-42 22 0,20-22-1,1 0 1,0 21-1,-1-21 267,1 0-267,0 0-15,-22 21 16,22-21-16,-85 0 16,-85 0 15,0 0 16,1 0-16,126 0-15,22 0-1,20 0-15,-20 0 16,42 0-16,-22 0 15,-20 0 1,-1 0 0,1 0-1,-22 0 1,43 0 0,-22 0-1,1 0 1,20 0 15,22 0-31,-21 0 16,21 0-1,-43 0 1,22 0 0,0 0-1,-22 0 1,22 0-16,21 0 15,-1 0-15,-41 0 16,42 0-16,-43 0 16,-20 0-1,41 0 1,-41 0 0,62 0-16,1 0 15,0 0 1,0 0-16,0 0 0,-22 0 15,22 0 17,0 0 202,0 0-218,0 0-1,0 0-15,-1 0 16,-41-21 0,-64 21 15,106-21-31,-64-1 31,64 22-31,-43-21 31,43 21-15,0-21-16,-21 21 16,21 0-1,-1 0 16,1-21-15,0 21 0,0-21-16,0 21 15,0 0-15,-1 0 16,1 0 0,-21 0-1,21 0 1,0-21-1,-22 21 1,22 0 0,0 0-1,0 0 1,0 0 0,-1 0 15,1 0-16,0 0 1,0 0 15,0 0-15,0 0 0,-1 0 30,1 0 1,0 0-15,21-22-32,-21 22 15,0 0 1,21-21 15,-21 21-15,21-21 15,-22 21-31,1 0 47,21-21-32,0 0 17,0 0-1,0-1-15,0 1-1,0 0 1,21 0 31,1 21-32,-1 0 1,21 0 0,0 0-1,-20 0 1,20 0-1,-21 0 1,0 0 0,22 0-1,-22 0 17,0 0-32,21 21 31,-21-21-16,43 0 1,-1 0 0,22 0-1,0 0 1,42 0 0,0 0-1,0 0 1,0 0-1,21-21 1,-63 21 0,-1-21-16,-20 21 0,42 0 15,-85 0 17,0 0 218,21 0-235,1 0 1,-1 0-16,212-21 31,63-22 0,-84 1 1,-127 42-1,-42 0-16,-43 0 1,0 0 0,0 0 218,0 0-234,22 0 16,-22 0-16,42 0 15,1 0-15,63 21 16,-43-21 0,22 0-1,-63 0-15,-1 0 16,0 0-1,-21 0 1,1 0 0,-22 21 15,42-21 188,-21 0-219,21 0 15,1 0-15,-22 0 16,42 0-16,-41 0 0,-1 0 16,0 0-16,21 0 31,1 0 0,20-21 0,-42 21 204,0 0-235,1 0 15,-1 0 17,0 0-1,0-21-16,21 0 1,-20 0 0,20-1-1,-21-20 1,-21 21 0,21 0-1,0-22 1,1 22-1,-22-21 1,21 42-16,-21-21 16,0 0-1,0-1 1,0 1 15,0 0-15,0 0-1,0 0-15,0 0 16,0-1 15,0 1-15,0 0 0,0 0-1,0-21 1,0 20-1,0 1 1,0 0 0,0 0-1,0 0 17,0 0-1,0-1-16,0 1 17,0 0-1,0 0 16,0 0-16,0 0 0,0-1 1,0 1 14,0 0-30,21 21 0,0-21 15,0 21-31,0 0 16,-21-21-1,22 21 1,-1 0-1,0 0 1,0 0 0,0 0 15,0 0 0,22 0-15,-1 0-1,-21 0 1,22 0 0,-22 0-1,0 0 17,0 0-17,0 21 1,0-21-1,1 0 17,-1 0-1,0 0-15,0 0-1,0 0 1,0 0 15,22 0-15,-22 0 15,0 0-15,0 0 15,0 0-16,22 0 1,-43-21 0,21 21-1,0-21 1,-21-1 15,0-20 219,0 21-234,0-21-16,0 20 15,0-20 1,0-21 0,0-1-1,0 43 1,0-21 0,0-1-1,0 22 1,0 0-16,0-21 15,0 20 1,0 1 0,0 0-1,0 0 1,0 0 0,0 0-1,0-1 16,0 1-15,0 0 0,0 0 15,0 0-31,0 0 16,0-1 30,21 22-30,-21-21-16,0 0 16,21 0 15,-21 0-15,22 0-1,-22-1 32,0 1 16,21 21-17,0 0-30,0 0-16,0 0 16,0 0-1,1 0 1,-1 0 15,0 0 0,0 0 16,-21 21-47,21 1 32,-21-1-1,21-21-16,-21 21 1,0 0 0,22-21-16,-22 21 31,0 0 0,0 1-15,0-1-1,0 0 1,0 0 15,0 0-15,0 0 0,0 1 15,0-1 0,0 0-15,0 0-16,0 0 31,0 0-15,0 1-1,0-1 1,0 0-1,0 0 1,0 0 0,0 0-1,0 1 1,0-1 15,0 0-15,0 0-16,21 0 15,-21 0 1,0 22 0,0-22 15,21-21-31,-21 42 16,21-21-16,-21 1 15,21-1 1,0 0-1,-21 0 1,0 0 0,22-21 249,-1 21-233,0 1-32,0-1 15,0-21 1,0 21-16,1-21 15,-1 42 1,21-42 0,-21 21-1,22-21 1,-22 0 0,-21 22-16,21-22 15,0 0 1,0 0-1,0 0 17,1 0-1,-1 0-31,0 0 47,0 0 15,0 0-15,0-22-16,-21 1-15,0 0 0,0 0-1,0 0 17,0 0-17,0-1 1,0 1-1,0 0 1,0 0 15,0 0-15,0 0 0,0-1-1,0-20 1,22 21-1,-22 0 1,0 0 0,0-22-1,0 22 1,0-21 0,0 21-1,0-1 1,0-20-1,0 21 17,0 0-17,0 0-15,0-1 16,0 1-16,0 0 16,0 0-1,0 0 1,0 0-1,0-1 1,0 1 0,0 0-1,0 0 1,0 0 31,0 0-32,0-1 48,21 22 15,-21-21-62,21 21-1,0 0 1,0 0 0,0 0-1,1-21 1,-1 21-1,0 0 17,0 0-17,0 0 32,0 0-16,1 0 16,-1 0 16,0 21-1,-21 0-46,0 1-16,0-1 16,0 0-16,21 0 15,-21 43 1,0-22-1,0 0 1,0 1 0,0-22-16,0 0 47,0 0-16,0 0-16,0 0 1,0 1 0,0-1-1,0 0 1,0 0 0,0 0-1,0 0 1,0 22-1,0-22 1,0 0 0,0 21-1,0 1 1,0-1 0,0-21-1,0 43 1,0-22 15,0 0-15,0 22-1,0-43 1,0 0 0,0 22-1,0-22 1,0 0 31,0 0 218,0 0-249,0 22 0,0-22-16,0 0 15,0 21-15,0-21 16,0 22-16,0-22 15,0 0 1,0 21 0,0 1-1,0-22 1,0 21 0,0 1-1,0-1 1,0 0-1,0 1 1,0-1 0,0-21-1,0 21 1,0-20 0,0-1 15,0 0 16,21-21-32,-21 21 1,0 0 15,21-21-15,1 0-1,-22 21 1,21-21 0,0 0-1,-21 22 17,21-22-32,0 0 15,22 0 1,-1 0 15,0 0-15,-21 0-1,22 0 1,-22 0 0,0 0-1,0 0 1,0 0-1,1-22 1,-1 22 0,0-21 15,0 21 0,0-21-15,-21 0-1,21 21 1,-21-21 15,22 21 1,-22-21-32,21-1 15,-21 1 1,0 0-16,21-21 15,-21 21 1,0-1-16,0 1 16,0 0-1,0 0 17,21 0-1,-21 0-16,0-1 1,0 1 0,21 21-1,-21-21 1,0 0 15,0 0-31,0 0 31,21-1-15,-21 1 0,0 0-1,0 0 1,0 0 15,0 0-15,0-22-1,22 22 1,-22 0 0,0 0-1,0 0 1,0-22 0,0 1-1,0-22 1,0 22-1,0 21 1,0-21 0,0-1-1,0 22-15,0-85 16,0 85 0,0-21-16,0-22 31,0 43 328,0 0-328,0 0-15,0 0 15,0-1-15,0 1 15,-22 0-15,22 0 15,0 0 32,0 0-1,0-1 63,0 1-78,0 0 47</inkml:trace>
</inkml:ink>
</file>

<file path=ppt/ink/ink10.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0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BCDAE1D-386A-40B3-A255-2F76C4AE4A09}" emma:medium="tactile" emma:mode="ink">
          <msink:context xmlns:msink="http://schemas.microsoft.com/ink/2010/main" type="inkDrawing" rotatedBoundingBox="23187,13758 23187,14520 23172,14520 23172,13758" shapeName="Other">
            <msink:destinationLink direction="to" ref="{5514E575-6B67-4440-A34D-5F5335D76C13}"/>
          </msink:context>
        </emma:interpretation>
      </emma:emma>
    </inkml:annotationXML>
    <inkml:trace contextRef="#ctx0" brushRef="#br0">10181 13229 0,'0'21'94,"0"1"-79,0-1 1,0 0 0,0 0-1,0 0 1,0 0 0,0 22-1,0-22-15,0 0 16,0 0-1,0 0 32,0 1-15,0-1-17,0 0 1,0 0-1,0 0 48,0 0-47,0 1 30,0-1-30,0 0 0,0 0-1,0 0 1,0 0 0,0 1-1,0-1 1,0 0 15,0 0-15,0 0-1,0 0 1,0 1 0,0-1 15,0 0-16,0 0 1,0 0 15</inkml:trace>
  </inkml:traceGroup>
</inkml:ink>
</file>

<file path=ppt/ink/ink1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3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8C4E938-DCB2-45C7-ABD1-517A9FFD8E99}" emma:medium="tactile" emma:mode="ink">
          <msink:context xmlns:msink="http://schemas.microsoft.com/ink/2010/main" type="inkDrawing" rotatedBoundingBox="18145,17968 18198,17144 18227,17145 18175,17970" semanticType="callout" shapeName="Other">
            <msink:sourceLink direction="with" ref="{A9387CA9-E4D7-4AD8-B2AD-E602F3028C3E}"/>
          </msink:context>
        </emma:interpretation>
      </emma:emma>
    </inkml:annotationXML>
    <inkml:trace contextRef="#ctx0" brushRef="#br0">5207 16616 0,'0'21'140,"0"0"-140,0 0 16,0 22-16,0-22 15,0 0-15,0 21 16,0 1-16,-21-1 0,21-21 16,0 22-16,0-1 15,-21 0 1,21 22 0,0 20-1,0-41 1,0 20-1,0-42-15,0 22 16,0-22 0,0 0-1,0 0 1,0 0 46</inkml:trace>
  </inkml:traceGroup>
</inkml:ink>
</file>

<file path=ppt/ink/ink1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37"/>
    </inkml:context>
    <inkml:brush xml:id="br0">
      <inkml:brushProperty name="width" value="0.05292" units="cm"/>
      <inkml:brushProperty name="height" value="0.05292" units="cm"/>
      <inkml:brushProperty name="color" value="#7030A0"/>
    </inkml:brush>
  </inkml:definitions>
  <inkml:traceGroup>
    <inkml:annotationXML>
      <emma:emma xmlns:emma="http://www.w3.org/2003/04/emma" version="1.0">
        <emma:interpretation id="{286F3C42-1206-47CE-9D17-F7259FD9C3B9}" emma:medium="tactile" emma:mode="ink">
          <msink:context xmlns:msink="http://schemas.microsoft.com/ink/2010/main" type="inkDrawing" rotatedBoundingBox="17241,16572 17267,18139 17246,18140 17220,16573" semanticType="callout" shapeName="Other">
            <msink:sourceLink direction="with" ref="{73B598E4-47D3-4EA2-8955-FA783835D735}"/>
          </msink:context>
        </emma:interpretation>
      </emma:emma>
    </inkml:annotationXML>
    <inkml:trace contextRef="#ctx0" brushRef="#br0">4233 16044 0,'0'22'266,"0"-1"-251,0 0 1,0 0-16,0 0 78,0 0-78,0 1 31,0-1-15,0 0 15,0 0-15,0 0-1,0 0 1,0 1 15,0-1 1,0 0-1,0 0 0,0 0-15,0 0-1,0 1 1,0-1 0,0 0-1,0 21 1,0-21 15,0 1-15,0-1-1,0 0 1,0 0 0,0 0-1,0 0 1,0 1 15,0-1 0,0 0-15,0 0 0,0 0-1,0 0 1,0 1 15,0-1-15,0 0-1,0 0 17,0 0-17,0 0 1,0 1-1,0-1 1,0 0 15,0 0 1,0 0-17,0 0 16,0 1-15,0-1 15,0 0-15,0 0 0,21-21-1,-21 21 1,0 0-16,0 1 15,0-1 1,0 0 15,0 0-15,0 0 0,0 0 15,0 1 16,0-1-16,0 0-15,0 0 30,0 0 1,0 0 78,0 1-78,0-1 31,0 0 32,0 0-32,0 0 0,0 0 0,0 1 63,0-1-79</inkml:trace>
  </inkml:traceGroup>
</inkml:ink>
</file>

<file path=ppt/ink/ink1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1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0F72C370-3406-4C2C-AF31-21DE8D37D5DF}" emma:medium="tactile" emma:mode="ink">
          <msink:context xmlns:msink="http://schemas.microsoft.com/ink/2010/main" type="inkDrawing" rotatedBoundingBox="24857,13601 24880,14456 24372,14470 24350,13614" semanticType="callout" shapeName="Other">
            <msink:sourceLink direction="from" ref="{EC644BB1-1A99-4E51-B939-D273EF158C70}"/>
            <msink:sourceLink direction="to" ref="{454D8463-2954-43BF-A3E4-69F38057925D}"/>
          </msink:context>
        </emma:interpretation>
      </emma:emma>
    </inkml:annotationXML>
    <inkml:trace contextRef="#ctx0" brushRef="#br0">11366 13229 0,'0'-21'265,"22"21"-249,-22-21 15,21 21-31,0-21 16,0 21-1,-21-21 1,0-1 0,21 22-1,-21-21 48,21 21 31,1-21-63,-1 21 0,0 0 0,0 0 16,0 0 0,0 0-31,-21 21-1,22-21 17,-22 21-32,0 1 15,21-22 1,-21 21-1,0 0 1,21-21 0,-21 21 15,21 0-15,-21 0-1,0 1 1,0-1-1,0 0-15,0 0 16,0 0 15,0 0-15,0 1 0,0-1-1,0 0 1,0 0 15,0 0-15,0 0-1,0 1 1,0-1 0,0 0-1,-21 0 1,21 0-1,-21 0 17,21 1-17,-21-1 1,-1 0 0,1 21-1,0-21 1,0-21-1,21 22 1,-21-22 15,21 21-15,0 0 46,-21-21-62,-1 0 16,1 21 0,0 0-1,0 0 1,0-21-16,21 43 16,-21-43-1,-1 0 32,44 0 109,20 0-140,-21 0 0,0 0-16,0 0 15,1 0-15,-1 0 16,0 0-1,0 0 1,0 0 0,0 0-1,1 0 1,-1 0 0,0 0-1,0 0 1,0 0-1,0 0-15,1 0 16,-1 0 0,0 0 15,0 0 31,0 0-15,0 0-31</inkml:trace>
  </inkml:traceGroup>
</inkml:ink>
</file>

<file path=ppt/ink/ink1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3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9387CA9-E4D7-4AD8-B2AD-E602F3028C3E}" emma:medium="tactile" emma:mode="ink">
          <msink:context xmlns:msink="http://schemas.microsoft.com/ink/2010/main" type="inkDrawing" rotatedBoundingBox="18420,16658 18488,17462 17899,17511 17831,16707" semanticType="verticalRange" shapeName="Other">
            <msink:sourceLink direction="with" ref="{4278845F-1951-44BD-B321-E59FE2D300F8}"/>
            <msink:destinationLink direction="with" ref="{98C4E938-DCB2-45C7-ABD1-517A9FFD8E99}"/>
          </msink:context>
        </emma:interpretation>
      </emma:emma>
    </inkml:annotationXML>
    <inkml:trace contextRef="#ctx0" brushRef="#br0">5482 16933 0,'-21'0'266,"0"0"-266,0 0 31,-1 0-15,1 0-16,0 0 15,0 0-15,-43 0 16,43 0-1,0 0-15,-21 0 16,21 0 0,-1 0 15,1 0-15,0 0-1,0 0 1,-21 0-1,20 0 1,1 0 15,0 0-15,0 0 0,0 0-1,0 0 16,-1 0 16,22-21 94,0 0-125,0-21-1,0 21 1,0-22-1,43 1-15,-22-22 16,21-41 0,1 41-1,-22-21-15,0 64 16,0 0 0,-21-42-1,21 20 1,-21 1-1,21 21 1,1 0 0,-22-1 31,0 1 31</inkml:trace>
  </inkml:traceGroup>
</inkml:ink>
</file>

<file path=ppt/ink/ink1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3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2915E6A-B4DF-4422-9CF8-DF16591AB599}" emma:medium="tactile" emma:mode="ink">
          <msink:context xmlns:msink="http://schemas.microsoft.com/ink/2010/main" type="writingRegion" rotatedBoundingBox="16659,16846 16770,17990 16169,18048 16058,16904">
            <msink:destinationLink direction="with" ref="{D46E89ED-0F26-4A00-AEF7-B21A633330AE}"/>
          </msink:context>
        </emma:interpretation>
      </emma:emma>
    </inkml:annotationXML>
    <inkml:traceGroup>
      <inkml:annotationXML>
        <emma:emma xmlns:emma="http://www.w3.org/2003/04/emma" version="1.0">
          <emma:interpretation id="{D878BB45-4788-4DE5-BFD0-AF3E30609ACB}" emma:medium="tactile" emma:mode="ink">
            <msink:context xmlns:msink="http://schemas.microsoft.com/ink/2010/main" type="paragraph" rotatedBoundingBox="16659,16846 16770,17990 16169,18048 16058,16904" alignmentLevel="1"/>
          </emma:interpretation>
        </emma:emma>
      </inkml:annotationXML>
      <inkml:traceGroup>
        <inkml:annotationXML>
          <emma:emma xmlns:emma="http://www.w3.org/2003/04/emma" version="1.0">
            <emma:interpretation id="{8ED5BCD5-D455-483C-BCE5-B741EBC16C3D}" emma:medium="tactile" emma:mode="ink">
              <msink:context xmlns:msink="http://schemas.microsoft.com/ink/2010/main" type="line" rotatedBoundingBox="16659,16846 16770,17990 16169,18048 16058,16904"/>
            </emma:interpretation>
          </emma:emma>
        </inkml:annotationXML>
        <inkml:traceGroup>
          <inkml:annotationXML>
            <emma:emma xmlns:emma="http://www.w3.org/2003/04/emma" version="1.0">
              <emma:interpretation id="{73B598E4-47D3-4EA2-8955-FA783835D735}" emma:medium="tactile" emma:mode="ink">
                <msink:context xmlns:msink="http://schemas.microsoft.com/ink/2010/main" type="inkWord" rotatedBoundingBox="16659,16846 16770,17990 16169,18048 16058,16904">
                  <msink:destinationLink direction="with" ref="{48EE66AD-DDEF-4C4A-A236-B2CA2E55D2A0}"/>
                  <msink:destinationLink direction="with" ref="{286F3C42-1206-47CE-9D17-F7259FD9C3B9}"/>
                </msink:context>
              </emma:interpretation>
              <emma:one-of disjunction-type="recognition" id="oneOf0">
                <emma:interpretation id="interp0" emma:lang="" emma:confidence="0.5">
                  <emma:literal>to</emma:literal>
                </emma:interpretation>
                <emma:interpretation id="interp1" emma:lang="" emma:confidence="0">
                  <emma:literal>Its</emma:literal>
                </emma:interpretation>
                <emma:interpretation id="interp2" emma:lang="" emma:confidence="0">
                  <emma:literal>t</emma:literal>
                </emma:interpretation>
                <emma:interpretation id="interp3" emma:lang="" emma:confidence="0">
                  <emma:literal>too</emma:literal>
                </emma:interpretation>
                <emma:interpretation id="interp4" emma:lang="" emma:confidence="0">
                  <emma:literal>Eos</emma:literal>
                </emma:interpretation>
              </emma:one-of>
            </emma:emma>
          </inkml:annotationXML>
          <inkml:trace contextRef="#ctx0" brushRef="#br0">3662 16425 0,'0'-21'62,"-21"21"-46,-1 0 15,1 0-15,0 0-16,0 0 15,0 0 1,-43 0 0,1 0-1,42 0 1,-22 0 0,22 0-16,-21 0 15,-1 0-15,22 0 16,-21 0-1,21 0 1,0 0 15,21 21 126,-22-21-142,22 22 32,0-1-47,0 0 16,0 0-1,0 0-15,0 22 16,0 20 0,0-42-16,0 43 15,0-22 1,0 0-1,0 1 1,0 20 0,0 1-1,22-22 1,-22-21 0,0 0-1,0 1 1,0-1 15,0 0 0,21-21 110,0 0-125,0 0-1,0-21 1,22-22-1,-43 22 1,21 21 0,0-21-1,0 21 17,-21-21-17,21 21 16,-21-21 1,21 21-1,1 0 0,-1 0-15,0 0-1,0 0 1,0 0 0,22 0-1,-22 0 1,0 0 0,21 21 15,-42 0-16,21-21 1,1 21 0,-22 0-1,21 1 1,-21-1 0,0 21-1,0 0 1,0-20-1,0-1 1,0 0 0,0 0-16,0 0 47,0 0-32,0 1 1,0-1-1,0 0 1,-21-21 0,-22 42-1,43-21 1,-42-21 0,21 43-1,-22-43 1,22 0 15,0 0-15,0 0-1,0 0 1,-22 0 15,22 0-15,0 0-1,21-21 1,-21 21 0,21-22 15,-21 22 0,21-21 0,0 0 32,0 0-32,-21 0-15,21 0 15,0-1 16,0 1-16,0 0 16</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1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5514E575-6B67-4440-A34D-5F5335D76C13}" emma:medium="tactile" emma:mode="ink">
          <msink:context xmlns:msink="http://schemas.microsoft.com/ink/2010/main" type="inkDrawing" rotatedBoundingBox="21865,13503 21918,14359 21347,14395 21293,13538" semanticType="callout" shapeName="Other">
            <msink:sourceLink direction="to" ref="{DBCDAE1D-386A-40B3-A255-2F76C4AE4A09}"/>
            <msink:sourceLink direction="to" ref="{1653B6AC-E7F5-4D14-B904-87989523D20E}"/>
          </msink:context>
        </emma:interpretation>
      </emma:emma>
    </inkml:annotationXML>
    <inkml:trace contextRef="#ctx0" brushRef="#br0">8403 13187 0,'0'-21'188,"0"0"-157,0-1-31,0 1 31,0 0-15,0 0 31,0 0-32,21 21-15,0 0 16,-21-21-16,22 21 16,-1 0-1,0-22 1,0 22 15,0 0 32,0 0-32,1 0-16,-1 0 1,0 0 15,0 22-15,-21-1 0,0 0-1,21 0 1,-21 0-1,21 22 1,-21-22 0,0 0-1,0 0 1,0 0 0,0 22-1,0-22 16,0 0-15,0 0 0,0 21-1,0 1 1,0-22 0,0 0-1,-21 21 1,0-20-1,0 20 1,0-21 0,0 0-1,21 0 1,-22 1 0,1-1-1,0-21 1,0 21-16,21 0 15,-21-21 1,21 21 0,0 0-1,-21-21 1,-22 22 0,43-1-1,-21-21 1,0 21-1,-21 0 1,63-21 187,0 0-187,0 0-1,21 0 1,-20 0 0,20 0-1,0 0 1,-21 0-16,22 0 16,-22 0-1,0 0 1,0 0-1,0 0 1,1 0 0,20-21-1,-21 21-15,0 0 16,0 0-16,1 0 16,-1 0-1,0 0 1,0-21 46</inkml:trace>
  </inkml:traceGroup>
</inkml:ink>
</file>

<file path=ppt/ink/ink17.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1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6791420-6932-46CC-BE40-68AD9AB59BBC}" emma:medium="tactile" emma:mode="ink">
          <msink:context xmlns:msink="http://schemas.microsoft.com/ink/2010/main" type="writingRegion" rotatedBoundingBox="24937,11940 25021,12777 24595,12819 24512,11982">
            <msink:destinationLink direction="with" ref="{21EE8010-D2AA-45DF-AE3D-8CD8A3945024}"/>
          </msink:context>
        </emma:interpretation>
      </emma:emma>
    </inkml:annotationXML>
    <inkml:traceGroup>
      <inkml:annotationXML>
        <emma:emma xmlns:emma="http://www.w3.org/2003/04/emma" version="1.0">
          <emma:interpretation id="{8FF466C1-4C02-4A96-B815-6A63CB970980}" emma:medium="tactile" emma:mode="ink">
            <msink:context xmlns:msink="http://schemas.microsoft.com/ink/2010/main" type="paragraph" rotatedBoundingBox="24937,11940 25021,12777 24595,12819 24512,11982" alignmentLevel="1"/>
          </emma:interpretation>
        </emma:emma>
      </inkml:annotationXML>
      <inkml:traceGroup>
        <inkml:annotationXML>
          <emma:emma xmlns:emma="http://www.w3.org/2003/04/emma" version="1.0">
            <emma:interpretation id="{0FA01438-5256-40BA-9894-4196DDA49648}" emma:medium="tactile" emma:mode="ink">
              <msink:context xmlns:msink="http://schemas.microsoft.com/ink/2010/main" type="line" rotatedBoundingBox="24937,11940 25021,12777 24595,12819 24512,11982"/>
            </emma:interpretation>
          </emma:emma>
        </inkml:annotationXML>
        <inkml:traceGroup>
          <inkml:annotationXML>
            <emma:emma xmlns:emma="http://www.w3.org/2003/04/emma" version="1.0">
              <emma:interpretation id="{454D8463-2954-43BF-A3E4-69F38057925D}" emma:medium="tactile" emma:mode="ink">
                <msink:context xmlns:msink="http://schemas.microsoft.com/ink/2010/main" type="inkWord" rotatedBoundingBox="24937,11940 25021,12777 24595,12819 24512,11982">
                  <msink:destinationLink direction="to" ref="{0F72C370-3406-4C2C-AF31-21DE8D37D5DF}"/>
                </msink:context>
              </emma:interpretation>
              <emma:one-of disjunction-type="recognition" id="oneOf0">
                <emma:interpretation id="interp0" emma:lang="" emma:confidence="0.5">
                  <emma:literal>m</emma:literal>
                </emma:interpretation>
                <emma:interpretation id="interp1" emma:lang="" emma:confidence="0">
                  <emma:literal>M</emma:literal>
                </emma:interpretation>
                <emma:interpretation id="interp2" emma:lang="" emma:confidence="0">
                  <emma:literal>.</emma:literal>
                </emma:interpretation>
                <emma:interpretation id="interp3" emma:lang="" emma:confidence="0">
                  <emma:literal>n</emma:literal>
                </emma:interpretation>
                <emma:interpretation id="interp4" emma:lang="" emma:confidence="0">
                  <emma:literal>7</emma:literal>
                </emma:interpretation>
              </emma:one-of>
            </emma:emma>
          </inkml:annotationXML>
          <inkml:trace contextRef="#ctx0" brushRef="#br0">11515 11536 0,'21'-21'234,"0"0"-234,0 21 16,0-22-1,22 1 1,-22 21-16,0 0 15,0 0-15,0 0 16,0-21 0,22 21-1,-22 0 1,0 0 0,0 0-1,0 0 16,1 21 1,-22 0-17,21 1-15,-21-1 32,21 21-17,-21 0 1,0 1-1,0-1 1,0-21-16,0 0 16,0 1-16,0-1 15,-21 0 1,0-21 0,21 42-1,-22-42 1,1 21-16,0-21 15,0 0 1,21 22-16,-21-22 16,21 21 15,-21-21-15,-1 0 30,1 0-30,42 0 328,1 0-329,-1 21 1,0-21 0,0 0-1,0 0 1,0 0 15,-21 21-15,22-21-1,-1 0 1,-21 21 0,21-21-1,-21 21 1,21 1 0,-21-1 15,21 0-16,-21 0 1,0 0 0,0 0 15,21-21-15,-21 22-1,0-1 32,0 0-31,0 0 31,-21-21-16,21 21-16,-21-21 17,0 21-17,21 1 1,-21-22 0,0 0-1,-1 0 32,1 0-31,0 0 15,0 0-31,0 0 62,0 0 1,-1 0-1,1 0-46,0 0 47,21-22-48,-21 22 32,21-21-47,0 0 47,0 0 15,0 0-30,-21 21-1,21-21 0,-21 21 0,21-22 1,-22 22-1</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1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21EE8010-D2AA-45DF-AE3D-8CD8A3945024}" emma:medium="tactile" emma:mode="ink">
          <msink:context xmlns:msink="http://schemas.microsoft.com/ink/2010/main" type="inkDrawing" rotatedBoundingBox="23348,11812 23420,13038 22768,13077 22696,11850" semanticType="verticalRange" shapeName="Other">
            <msink:sourceLink direction="with" ref="{D6791420-6932-46CC-BE40-68AD9AB59BBC}"/>
          </msink:context>
        </emma:interpretation>
      </emma:emma>
    </inkml:annotationXML>
    <inkml:trace contextRef="#ctx0" brushRef="#br0">9800 11578 0,'0'-21'328,"0"0"-312,0 0-1,0 0 1,21 21 0,-21-22-1,21-20 1,-21 21 0,22 21 15,-22-21-31,21 0 31,0-1-15,0 22-1,0-21 1,0 21 15,22-21-15,-22 21-1,0 0 1,21 0 0,-20 0-1,-1 0 1,0 0 0,0 0-1,0 21 1,-21 0-16,43 22 15,-43-22 1,0 0-16,21 21 16,0 22-1,-21-22 1,0 43 15,21-43-31,-21 43 16,0-43-16,0-21 15,0 22 1,0-1 0,0 22-1,0 20 1,-21-20 0,0-22-1,0 0 1,-1-20-1,1-1 1,-21 0 0,21 0-1,-43 43 1,-20-43 15,20 0-15,1 0-1,20 0 1,22-21 0,0 0-1,0 0 1,42 0 187,0 0-187,0 0-1,0 0 1,22 21 0,-1-21-1,0 22 1,22-22-1,-22 0 1,-21 0 0,22 0-1,-22 0 17,0 0-17,0 0 1,0 0-16,1 0 15,-1 0 1,0 0 15,0 0 32,0 0-16,0 0-32,1 0 48,-1 0-1,0 0 1</inkml:trace>
  </inkml:traceGroup>
</inkml:ink>
</file>

<file path=ppt/ink/ink19.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2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0FADFB58-68A9-4766-9E45-57E51E37232A}" emma:medium="tactile" emma:mode="ink">
          <msink:context xmlns:msink="http://schemas.microsoft.com/ink/2010/main" type="inkDrawing" rotatedBoundingBox="18294,15159 18332,16160 17835,16179 17797,15178" semanticType="callout" shapeName="Other">
            <msink:sourceLink direction="with" ref="{57F7DDDC-445B-4020-93DD-61EC9F9FFBAF}"/>
            <msink:sourceLink direction="with" ref="{B31B755E-D3BD-4321-BC26-DDA6CD020E1E}"/>
          </msink:context>
        </emma:interpretation>
      </emma:emma>
    </inkml:annotationXML>
    <inkml:trace contextRef="#ctx0" brushRef="#br0">4847 14690 0,'0'-21'203,"0"-1"-141,21 22-15,0 0 16,1 0-16,-1 0 31,0 0-47,0 0 0,0 0 16,0 0-16,1 0-15,-1 0 46,0 0-15,0 0-31,0 0 31,-21 22-32,21-1 1,-21 0 0,0 0 15,0 0-15,0 0-1,0 1 1,0-1-1,0 0 17,0 0 30,0 0-46,0 0 31,0 1 0,0-1-1,0 0 1,0 0-31,-21-21 0,0 21 46,0 0-31,0-21-31,0 22 16,-1-22 0,1 0 15,0 0 16,0 0-32,0 0 17,0 0 30,-1 0 32,1 0-63,42 0 125,1 0-140,-1 0 0,0 0-1,0 0 1,21 0-1,-20 0 1,-1 0-16,0 0 16,0 0-1,0 0-15,0 0 16,1 0 0,-22 21-1,21-21 1,0 21-1,0 0 17,0 0-17,-21 0 1,21-21 0,-21 43-1,22-43 1,-22 42-1,0-21 1,21 0 15,-21 1 1,0-1-17,0 0 1,0 0-1,0 0 1,0 0 0,-21 1-1,21-1 1,0 0 0,0 0-1,-22-21 1,22 21-1,-21 0-15,21 1 32,0-1-1,-21-21-31,0 0 31,21 21-15,-21-21-16,0 0 31,-1 21-15,1-21-1,0 0 1,0 0 0,0 21-1,0-21 1,-1 0-1,1 0 1,0 0 0,0 0-1,0 0 1,0 0 15,-1 0 16,22-21-31,-21 21-1,0-21 1,21 0 15,0 0-15,-21 21-1,21-22 1,0 1 15,0 0 1,0 0-1,0 0 0,0 0 16,0-1 15</inkml:trace>
  </inkml:traceGroup>
</inkml:ink>
</file>

<file path=ppt/ink/ink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1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FB37EC3-9CC3-44F5-9C5F-2910643B4722}" emma:medium="tactile" emma:mode="ink">
          <msink:context xmlns:msink="http://schemas.microsoft.com/ink/2010/main" type="inkDrawing" rotatedBoundingBox="25141,16902 25156,17725 24415,17739 24399,16916" semanticType="callout" shapeName="Other">
            <msink:sourceLink direction="to" ref="{EC644BB1-1A99-4E51-B939-D273EF158C70}"/>
          </msink:context>
        </emma:interpretation>
      </emma:emma>
    </inkml:annotationXML>
    <inkml:trace contextRef="#ctx0" brushRef="#br0">11472 16552 0,'0'-21'297,"0"0"-297,0 0 15,0 0 16,21 21-15,-21-21 0,22-1-1,-1 22 1,0-21 15,0 21-15,0 0-1,0-21 1,1 21 0,-1 0 15,0 0 31,0 0-62,0 0 32,0 0-1,1 0 0,-1 0-15,0 0-1,0 0 17,0 0-1,-21 21-31,21-21 16,-21 43-1,22-22 16,-22 0-15,21-21 0,-21 21-1,0 21 1,0 1 0,0-22-1,0 0 1,0 0-1,0 0 1,0 1 15,0-1 1,0 0-17,0 0 1,0 0 15,0 0-15,0 1-1,0-1 1,0 0 15,-21 0-15,-1 0-1,1 0 1,0 1 0,-21 20-1,21 0 1,-1-42 0,22 21-1,-21-21 16,21 22-15,-21-1 0,0-21-1,0 21 1,0-21 0,-1 21-1,1-21 1,0 0 31,0 0 15,0 21 1,0-21-63,-1 0 15,22 21 1,-42-21 0,21 0-1,0 22 1,42-22 187,0 0-187,0 0-16,0-22 15,43 22 1,-22 0-1,-21 0 1,1 0-16,-1 0 16,21-21-1,0 21 1,-20 0-16,-1 0 31,0 0-31,0 0 16,0 0-1,0 0 1,1 0 0,-1 0-1,21 0 1,-21 0 0,0 0-1,1 0 16,-1 0-31,0 0 32,0 0 30,0 0-15,0 0-31,1 0 93</inkml:trace>
  </inkml:traceGroup>
</inkml:ink>
</file>

<file path=ppt/ink/ink20.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2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211D2BF4-16E7-4ACB-A164-1D29E1243512}" emma:medium="tactile" emma:mode="ink">
          <msink:context xmlns:msink="http://schemas.microsoft.com/ink/2010/main" type="inkDrawing" rotatedBoundingBox="20006,13565 20013,14646 19616,14649 19609,13568" semanticType="verticalRange" shapeName="Other">
            <msink:sourceLink direction="with" ref="{4278845F-1951-44BD-B321-E59FE2D300F8}"/>
          </msink:context>
        </emma:interpretation>
      </emma:emma>
    </inkml:annotationXML>
    <inkml:trace contextRef="#ctx0" brushRef="#br0">6604 13123 0,'21'0'187,"-21"-21"-171,0 0 0,21 21-1,-21-21 1,21 0 15,22 21 0,-22 0-15,0 0 0,0 0-1,0 0-15,1 0 16,-1 0 0,0 21-16,0-21 31,-21 21-31,21-21 15,-21 21 1,21-21 0,-21 21 15,22 1-15,-22-1-1,21 0 1,-21 0-16,0 0 15,0 0-15,0 1 16,21-1 0,-21 42-1,0-20 1,0-1 0,0-21-16,0 21 15,0-20 1,0 20-1,0-21 1,-21-21-16,21 21 31,-43 0-15,1-21 0,0 22-1,-1-22 1,-20 0-1,42 0-15,0 0 32,42 0 233,0 21-249,0-21-16,0 21 16,22 0-1,-22-21 1,21 21-1,-42 0 1,21-21 15,-21 22-15,21-1 0,1 0-1,-1 0 1,0 21-1,-21-20 1,21-1 15,-21 0-15,0 0 31,0 0-16,0 0 0,0 1-15,0-1 0,0 0 15,0 0 16,-21-21-16,0 21-15,0-21-1,-1 0-15,-20 0 16,21 0-1,-21 0 1,20 0 15,1 0-15,0 0 15,0 0-15,0 0 31,0 0 0,-1 0-1,22-21-14,-21 21-32,21-21 47,-21 21-16,21-21-16,0 0 17,0-1-17,0 1 48,0 0-1</inkml:trace>
  </inkml:traceGroup>
</inkml:ink>
</file>

<file path=ppt/ink/ink2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2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9FB8437-EF0A-426C-ABCB-7950D9841057}" emma:medium="tactile" emma:mode="ink">
          <msink:context xmlns:msink="http://schemas.microsoft.com/ink/2010/main" type="inkDrawing" rotatedBoundingBox="16435,15409 16435,16192 16420,16192 16420,15409" shapeName="Other">
            <msink:destinationLink direction="with" ref="{3F718EBA-DBF4-410E-86EB-D471BC06A4D2}"/>
          </msink:context>
        </emma:interpretation>
      </emma:emma>
    </inkml:annotationXML>
    <inkml:trace contextRef="#ctx0" brushRef="#br0">3429 14880 0,'0'21'94,"0"1"-47,0-1-16,0 0-31,0 0 15,0 21 1,0-20 0,0-1-1,0 21 17,0 0-17,0 1 1,0-1-1,0 0 1,0-20 0,0-1-1,0 0 1,0 42 0,0-41-1,0-1 16,0 0-31,0 0 16,0 21 0,0-20 15,0-1-15,0 0 30,0 0-30,0 0 15,0 0 16</inkml:trace>
  </inkml:traceGroup>
</inkml:ink>
</file>

<file path=ppt/ink/ink2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2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F718EBA-DBF4-410E-86EB-D471BC06A4D2}" emma:medium="tactile" emma:mode="ink">
          <msink:context xmlns:msink="http://schemas.microsoft.com/ink/2010/main" type="inkDrawing" rotatedBoundingBox="15945,15829 16344,15096 16959,15430 16559,16164" semanticType="callout" shapeName="Other">
            <msink:sourceLink direction="with" ref="{49FB8437-EF0A-426C-ABCB-7950D9841057}"/>
          </msink:context>
        </emma:interpretation>
      </emma:emma>
    </inkml:annotationXML>
    <inkml:trace contextRef="#ctx0" brushRef="#br0">3746 15261 0,'0'21'79,"-21"1"-17,0-22-62,0 0 16,0 21-16,-64-21 15,22 0 1,-43 0 15,42 0-15,-42 0-1,64 0 1,-21 0 0,20 0-1,22 0 1,0 0 0,0 0 15,0 0-31,-1 0 47,22-21-16,0-1 16,0 1 15,0 0-30,0 0-17,22 0 1,-1 0-16,0-1 15,0 1 1,0 0-16,0-21 16,1 21-1,-1-1 1,21-20 15,-21 21-15,0 0-1,-21 0 1,22 21 0,-22-22-1,21 1 1,0-21 0,0 21-1,0-22 1,0 43-1,-21-21 1,22 0 15,-22 0 16,0 0-31,0 0 46,21 21-46,-21-22 0,0 1 15,0 0-16</inkml:trace>
  </inkml:traceGroup>
</inkml:ink>
</file>

<file path=ppt/ink/ink2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2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248C3984-1154-44C4-8FDC-E67F8C58E479}" emma:medium="tactile" emma:mode="ink">
          <msink:context xmlns:msink="http://schemas.microsoft.com/ink/2010/main" type="writingRegion" rotatedBoundingBox="20086,13238 12744,13130 12764,11731 20107,11839">
            <msink:destinationLink direction="with" ref="{F59F6A42-F18D-443A-BD02-764DA2426218}"/>
          </msink:context>
        </emma:interpretation>
      </emma:emma>
    </inkml:annotationXML>
    <inkml:traceGroup>
      <inkml:annotationXML>
        <emma:emma xmlns:emma="http://www.w3.org/2003/04/emma" version="1.0">
          <emma:interpretation id="{381BB7FF-3DBD-4837-9635-0AF2B17B0F52}" emma:medium="tactile" emma:mode="ink">
            <msink:context xmlns:msink="http://schemas.microsoft.com/ink/2010/main" type="paragraph" rotatedBoundingBox="20086,13238 12744,13130 12764,11731 20107,11839" alignmentLevel="1"/>
          </emma:interpretation>
        </emma:emma>
      </inkml:annotationXML>
      <inkml:traceGroup>
        <inkml:annotationXML>
          <emma:emma xmlns:emma="http://www.w3.org/2003/04/emma" version="1.0">
            <emma:interpretation id="{E95D8B72-089F-469F-8F51-DEFF320996CB}" emma:medium="tactile" emma:mode="ink">
              <msink:context xmlns:msink="http://schemas.microsoft.com/ink/2010/main" type="line" rotatedBoundingBox="20086,13238 12744,13130 12764,11731 20107,11839"/>
            </emma:interpretation>
          </emma:emma>
        </inkml:annotationXML>
        <inkml:traceGroup>
          <inkml:annotationXML>
            <emma:emma xmlns:emma="http://www.w3.org/2003/04/emma" version="1.0">
              <emma:interpretation id="{0424002E-C736-463F-B4C7-E72D23B7E075}" emma:medium="tactile" emma:mode="ink">
                <msink:context xmlns:msink="http://schemas.microsoft.com/ink/2010/main" type="inkWord" rotatedBoundingBox="17751,11882 20076,11817 20113,13151 17788,13216"/>
              </emma:interpretation>
              <emma:one-of disjunction-type="recognition" id="oneOf0">
                <emma:interpretation id="interp0" emma:lang="" emma:confidence="0.5">
                  <emma:literal>78</emma:literal>
                </emma:interpretation>
                <emma:interpretation id="interp1" emma:lang="" emma:confidence="0">
                  <emma:literal>75</emma:literal>
                </emma:interpretation>
                <emma:interpretation id="interp2" emma:lang="" emma:confidence="0">
                  <emma:literal>7'.</emma:literal>
                </emma:interpretation>
                <emma:interpretation id="interp3" emma:lang="" emma:confidence="0">
                  <emma:literal>7.</emma:literal>
                </emma:interpretation>
                <emma:interpretation id="interp4" emma:lang="" emma:confidence="0">
                  <emma:literal>78.</emma:literal>
                </emma:interpretation>
              </emma:one-of>
            </emma:emma>
          </inkml:annotationXML>
          <inkml:trace contextRef="#ctx0" brushRef="#br0">7090 12023 0,'-21'0'281,"-22"0"-265,-20 0-16,-1 0 15,-84 0 1,42 0 0,0 0-1,64 0-15,-43 0 16,43 0 0,-21 0-16,20-21 15,-20 21 1,20 0 15,1-22-15,21 1-1,0 21 1,21-21 0,0 0 62,0 0-16,0 0-15,42-1-31,-21 1-1,0 0 1,1 0-16,-1-21 16,21 20-16,-42 1 15,64-21 1,-22 0-1,21-43 1,1-21 0,-43 85-16,0-21 15,-21 20 17,21 22-17,-21-21 1,22 21-1,-22-21 1</inkml:trace>
          <inkml:trace contextRef="#ctx0" brushRef="#br0" timeOffset="1">6688 11726 0,'0'22'93,"0"-1"-77,0 0-16,0 21 16,0 22-1,0-22 1,0 0 0,0 22 15,-22-22-16,22-21-15,0 1 16,0 20 0,0-21-1,0 0 17,0 0 14,0 1-30,0-1 0,0 0 15,0 0 16,0 0-16,0 0 141,0 1-125,0-1 15,0 0-62,0 0 94</inkml:trace>
          <inkml:trace contextRef="#ctx0" brushRef="#br0" timeOffset="12">5248 11515 0,'-21'0'203,"-21"0"-187,21 0 0,-22 0-1,22 0-15,1 0 16,-22 0-16,-22 0 16,43 0-16,0 0 15,-22 0-15,22 0 16,-21 0-1,0 0 1,20 0 15,22 21 94,0 0-125,0 0 16,0 0-16,0 1 16,0 62-1,0 22 1,0-85-16,0 43 15,0-1-15,22-42 16,-22 64 0,0-21-1,0-1 1,0 1 0,0-43-1,0 0 16,21-21 79,0 0-95,0 0 1,-21-42 0,42-1-16,43-41 15,-21-1 1,-43 43 0,0 20-1,-1 1 16,1 21-15,0 0 15,1 0-15,-1 0 0,21 0-1,-21 0 1,22 43-1,-22-43 1,-21 21-16,21-21 16,0 42-1,0-21 1,0 0 0,1 1 15,-22-1-16,21 21 1,0 0 0,-21-20-16,0-1 15,0 0-15,0 0 16,0 0 0,0 0-1,0 1 1,-21 20-1,0-21 1,21 0 0,-22 0-1,1 1 1,0-1 0,-42 21-1,-22 0 16,21 1-15,22-43 0,22 21-1,-1-21 79,0 0-78,-1 0 15,1 0 16</inkml:trace>
        </inkml:traceGroup>
        <inkml:traceGroup>
          <inkml:annotationXML>
            <emma:emma xmlns:emma="http://www.w3.org/2003/04/emma" version="1.0">
              <emma:interpretation id="{30006914-3815-49E7-B7ED-09BF004E920D}" emma:medium="tactile" emma:mode="ink">
                <msink:context xmlns:msink="http://schemas.microsoft.com/ink/2010/main" type="inkWord" rotatedBoundingBox="16011,12814 16262,11843 16780,11977 16529,12948">
                  <msink:destinationLink direction="with" ref="{C87A47D7-A414-4064-A20E-9DB6111B71B4}"/>
                </msink:context>
              </emma:interpretation>
              <emma:one-of disjunction-type="recognition" id="oneOf1">
                <emma:interpretation id="interp5" emma:lang="" emma:confidence="0.5">
                  <emma:literal>9</emma:literal>
                </emma:interpretation>
                <emma:interpretation id="interp6" emma:lang="" emma:confidence="0">
                  <emma:literal>.</emma:literal>
                </emma:interpretation>
                <emma:interpretation id="interp7" emma:lang="" emma:confidence="0">
                  <emma:literal>l</emma:literal>
                </emma:interpretation>
                <emma:interpretation id="interp8" emma:lang="" emma:confidence="0">
                  <emma:literal>I</emma:literal>
                </emma:interpretation>
                <emma:interpretation id="interp9" emma:lang="" emma:confidence="0">
                  <emma:literal>o</emma:literal>
                </emma:interpretation>
              </emma:one-of>
            </emma:emma>
          </inkml:annotationXML>
          <inkml:trace contextRef="#ctx0" brushRef="#br0" timeOffset="13">3704 11430 0,'-21'0'125,"0"0"-109,0 0-16,-1 0 15,-41 42 1,-43 22 0,64-22-1,-22 1 1,43-22 15,-21 0-15,21 0-1,-1 0-15,1-21 16,21 21-16,-21 1 16,21-1-1,-21 0 1,0 21 0,-22 22-1,43-43-15,-21 21 16,21-21-1,0 1-15,0 20 16,0 0 0,0-21-1,0 43 1,0-43 15,0 0-15,0 0-1,0 1 1,21-22 0,-21 21-16,22 0 15,-1-21 1,0 21 15,0-21-15,0 21 15,0-21-31,1 0 16,-1 0 15,0 0-15,0 0-1,21 0 1,-20 0-1,-1 0 1,0 0 0,0 0 15,0 0 0,-21-21-31,21 0 16,1 0-1,-1 0 1,0-1 0,0 1-1,-21 0 17,0 0-17,0 0 16,0 0-15,0-1 0,0 1-1,0 0 1,0 0 0,0 0-1,0 0 1,-21 21-1,0-22 1,21 1 0,-21 0-1,-1 21 17,22-21-17,-21 21 1,0 0-1,0 0 17,21-21-32,-21 21 15,0 0 1,-1 0 0,1 0-1,0 0 1,-21-21-1,21 21 1,-1 0 15,1 0 1,0 0-1,0 0 31,0 0 141</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2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39E7097-F3FA-48F8-913E-4CF114554EB5}" emma:medium="tactile" emma:mode="ink">
          <msink:context xmlns:msink="http://schemas.microsoft.com/ink/2010/main" type="writingRegion" rotatedBoundingBox="21580,11897 21533,12964 21131,12946 21177,11880"/>
        </emma:interpretation>
      </emma:emma>
    </inkml:annotationXML>
    <inkml:traceGroup>
      <inkml:annotationXML>
        <emma:emma xmlns:emma="http://www.w3.org/2003/04/emma" version="1.0">
          <emma:interpretation id="{08328A0F-8A98-4BA2-A62E-C30EE8B7960E}" emma:medium="tactile" emma:mode="ink">
            <msink:context xmlns:msink="http://schemas.microsoft.com/ink/2010/main" type="paragraph" rotatedBoundingBox="21580,11897 21533,12964 21131,12946 21177,11880" alignmentLevel="1"/>
          </emma:interpretation>
        </emma:emma>
      </inkml:annotationXML>
      <inkml:traceGroup>
        <inkml:annotationXML>
          <emma:emma xmlns:emma="http://www.w3.org/2003/04/emma" version="1.0">
            <emma:interpretation id="{6D5F5E56-3876-4CB7-9EFA-5FF8574B2697}" emma:medium="tactile" emma:mode="ink">
              <msink:context xmlns:msink="http://schemas.microsoft.com/ink/2010/main" type="line" rotatedBoundingBox="21580,11897 21533,12964 21131,12946 21177,11880"/>
            </emma:interpretation>
          </emma:emma>
        </inkml:annotationXML>
        <inkml:traceGroup>
          <inkml:annotationXML>
            <emma:emma xmlns:emma="http://www.w3.org/2003/04/emma" version="1.0">
              <emma:interpretation id="{1653B6AC-E7F5-4D14-B904-87989523D20E}" emma:medium="tactile" emma:mode="ink">
                <msink:context xmlns:msink="http://schemas.microsoft.com/ink/2010/main" type="inkWord" rotatedBoundingBox="21580,11897 21533,12964 21131,12946 21177,11880">
                  <msink:destinationLink direction="to" ref="{5514E575-6B67-4440-A34D-5F5335D76C13}"/>
                </msink:context>
              </emma:interpretation>
              <emma:one-of disjunction-type="recognition" id="oneOf0">
                <emma:interpretation id="interp0" emma:lang="" emma:confidence="0.5">
                  <emma:literal>m</emma:literal>
                </emma:interpretation>
                <emma:interpretation id="interp1" emma:lang="" emma:confidence="0">
                  <emma:literal>.</emma:literal>
                </emma:interpretation>
                <emma:interpretation id="interp2" emma:lang="" emma:confidence="0">
                  <emma:literal>M</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8170 11472 0,'0'-21'140,"0"0"-108,0 0-17,0 0 1,21 21-1,-21-21 17,22 21-17,20 0 1,0 0 0,1 0-1,-1 0 1,-21 0-1,0 0 1,0 0 0,1 0-1,-1 0 1,0 0 15,0 0 16,-21 21-31,0 0-1,0 0 1,0 0 0,0 0-1,0 1 1,0-1-1,0 0 1,0 0-16,0 0 16,0 0-1,0 1 1,0-1 0,0 0-16,0 0 15,-21-21 16,21 21-31,0 0 32,-21-21-17,21 22 1,-21-1 0,-1 0-1,1 0 1,0-21-1,0 0 1,21 21 0,-21-21-1,0 0 32,-1 0 31,1 0-62,0 21 0,0-21-1,21 22 126,0-1-126,21 0 1,0 0 0,0-21-1,1 21 1,-22 0-16,42 1 16,-21-1 15,0 0 0,-21 0-15,21-21-16,1 42 15,-1-20 1,-21-1 0,0 0-1,21 0 16,0-21-15,-21 21 0,0 0-1,0 1 1,0-1 0,0 0-1,0 0 1,0 0-1,0 0 1,0 1 0,-21-1-1,0-21 1,21 21-16,-21-21 16,-1 0 15,1 0-16,0 0 1,0 0 0,0 0-1,0 0 1,-1 0 0,1 0 15,0-21 0,0 0-15,0 21-1,21-22 1,-21 22 31,21-21-32,-22 0 1,22 0 0,-21 21-1,21-21 1,0 0 0,-21 21-1,21-22 1,0 1 15,0 0 16,0 0 0</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2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278845F-1951-44BD-B321-E59FE2D300F8}" emma:medium="tactile" emma:mode="ink">
          <msink:context xmlns:msink="http://schemas.microsoft.com/ink/2010/main" type="writingRegion" rotatedBoundingBox="18401,13605 20387,15993 19671,16588 17685,14201">
            <msink:destinationLink direction="with" ref="{A9387CA9-E4D7-4AD8-B2AD-E602F3028C3E}"/>
            <msink:destinationLink direction="with" ref="{211D2BF4-16E7-4ACB-A164-1D29E1243512}"/>
          </msink:context>
        </emma:interpretation>
      </emma:emma>
    </inkml:annotationXML>
    <inkml:traceGroup>
      <inkml:annotationXML>
        <emma:emma xmlns:emma="http://www.w3.org/2003/04/emma" version="1.0">
          <emma:interpretation id="{684DAFFC-37A3-4F79-B408-173B5B82CD46}" emma:medium="tactile" emma:mode="ink">
            <msink:context xmlns:msink="http://schemas.microsoft.com/ink/2010/main" type="paragraph" rotatedBoundingBox="18401,13605 20387,15993 19671,16588 17685,14201" alignmentLevel="1"/>
          </emma:interpretation>
        </emma:emma>
      </inkml:annotationXML>
      <inkml:traceGroup>
        <inkml:annotationXML>
          <emma:emma xmlns:emma="http://www.w3.org/2003/04/emma" version="1.0">
            <emma:interpretation id="{26AB130C-55BA-45D0-9F13-F600EC6DD6A7}" emma:medium="tactile" emma:mode="ink">
              <msink:context xmlns:msink="http://schemas.microsoft.com/ink/2010/main" type="line" rotatedBoundingBox="18401,13605 20387,15993 19671,16588 17685,14201"/>
            </emma:interpretation>
          </emma:emma>
        </inkml:annotationXML>
        <inkml:traceGroup>
          <inkml:annotationXML>
            <emma:emma xmlns:emma="http://www.w3.org/2003/04/emma" version="1.0">
              <emma:interpretation id="{57F7DDDC-445B-4020-93DD-61EC9F9FFBAF}" emma:medium="tactile" emma:mode="ink">
                <msink:context xmlns:msink="http://schemas.microsoft.com/ink/2010/main" type="inkWord" rotatedBoundingBox="18319,13673 18779,14227 18194,14715 17733,14161">
                  <msink:destinationLink direction="with" ref="{0FADFB58-68A9-4766-9E45-57E51E37232A}"/>
                  <msink:destinationLink direction="with" ref="{C87A47D7-A414-4064-A20E-9DB6111B71B4}"/>
                </msink:context>
              </emma:interpretation>
              <emma:one-of disjunction-type="recognition" id="oneOf0">
                <emma:interpretation id="interp0" emma:lang="" emma:confidence="0.5">
                  <emma:literal>A</emma:literal>
                </emma:interpretation>
                <emma:interpretation id="interp1" emma:lang="" emma:confidence="0">
                  <emma:literal>¥</emma:literal>
                </emma:interpretation>
                <emma:interpretation id="interp2" emma:lang="" emma:confidence="0">
                  <emma:literal>I</emma:literal>
                </emma:interpretation>
                <emma:interpretation id="interp3" emma:lang="" emma:confidence="0">
                  <emma:literal>J</emma:literal>
                </emma:interpretation>
                <emma:interpretation id="interp4" emma:lang="" emma:confidence="0">
                  <emma:literal>j</emma:literal>
                </emma:interpretation>
              </emma:one-of>
            </emma:emma>
          </inkml:annotationXML>
          <inkml:trace contextRef="#ctx0" brushRef="#br0">5292 13801 0,'-22'0'125,"1"0"-109,0 0-16,0 0 16,-21 0-16,-1 0 15,1 0 1,-22 0-1,43 0 1,-63 0 15,62 0 1,1 0-1,21-21 156,0-1-171,0 1 0,21 0-16,-21 0 15,64-43 1,21-20-1,-1 41 1,-63-20-16,1 42 16,20-22-16,0 1 15,-21 0 1,1 21 0,-22-22-1,21 43 1,-21-21-1,0 0 64,0 0 30,0 0-62</inkml:trace>
          <inkml:trace contextRef="#ctx0" brushRef="#br0" timeOffset="1">5292 13483 0,'0'21'109,"0"1"-93,0-1 0,0 0-1,0 0 1,0 0 0,-22 22 15,22-22-16,0 0-15,0 0 16,0 0 0,0 0-1,0 1 1,0-1 15,0 0-31,0 0 16,0 0-1,0 0 17,0 1-17,0-1 1,0 0 0,0 0-1,0 0 1,0 0-1,0 1 1,0-1 15,0 0-15,0 0 46,0 0 1</inkml:trace>
          <inkml:trace contextRef="#ctx0" brushRef="#br0" timeOffset="2">5207 13780 0,'0'21'281,"21"-21"-250,0 0 47,0 0-15,1 0 15,-1 0 16,0 0-16,0 0-16,0 0 157,0 0-156,1 0 140,-1 0-78,-21-21-94,21 21 32</inkml:trace>
        </inkml:traceGroup>
        <inkml:traceGroup>
          <inkml:annotationXML>
            <emma:emma xmlns:emma="http://www.w3.org/2003/04/emma" version="1.0">
              <emma:interpretation id="{B31B755E-D3BD-4321-BC26-DDA6CD020E1E}" emma:medium="tactile" emma:mode="ink">
                <msink:context xmlns:msink="http://schemas.microsoft.com/ink/2010/main" type="inkWord" rotatedBoundingBox="19572,15013 20387,15993 19671,16588 18856,15609">
                  <msink:destinationLink direction="with" ref="{22FD6E90-77D6-4E56-96CB-FCF0A55A1163}"/>
                  <msink:destinationLink direction="with" ref="{0FADFB58-68A9-4766-9E45-57E51E37232A}"/>
                  <msink:destinationLink direction="with" ref="{292B3630-1454-4CDC-8F5C-97E348F30D84}"/>
                </msink:context>
              </emma:interpretation>
              <emma:one-of disjunction-type="recognition" id="oneOf1">
                <emma:interpretation id="interp5" emma:lang="" emma:confidence="0.5">
                  <emma:literal>~</emma:literal>
                </emma:interpretation>
                <emma:interpretation id="interp6" emma:lang="" emma:confidence="0">
                  <emma:literal>.</emma:literal>
                </emma:interpretation>
                <emma:interpretation id="interp7" emma:lang="" emma:confidence="0">
                  <emma:literal>7</emma:literal>
                </emma:interpretation>
                <emma:interpretation id="interp8" emma:lang="" emma:confidence="0">
                  <emma:literal>v</emma:literal>
                </emma:interpretation>
                <emma:interpretation id="interp9" emma:lang="" emma:confidence="0">
                  <emma:literal>,</emma:literal>
                </emma:interpretation>
              </emma:one-of>
            </emma:emma>
          </inkml:annotationXML>
          <inkml:trace contextRef="#ctx0" brushRef="#br0" timeOffset="-10">6329 14753 0,'0'-21'172,"0"0"-141,21 0-15,-21 0 0,21 21-1,-21-22 1,21 22-1,0-21 1,1 21 0,-1 0-1,0-21 1,21 21 0,-21 0-1,1 0 1,-1 0-1,0 0 17,0 0-17,0 0 1,0 0 0,-21 21-1,22 0 1,-1 1-1,0-1 1,-21 21 0,21-42-16,0 21 15,-21 22 1,21-22 0,-21 0-16,22 42 15,-22-20 1,0 41-1,0-62 1,0 62 0,0-63-16,0 22 15,0-1 1,-22 0 0,22 1-1,-42 20 1,42-20-1,-42-1 1,42-21 0,0 0-1,-21 0 1,-1 1 0,22 20-1,-42-42 1,21 42-1,21-21 17,-42-21-17,42 22 1,-22-1 0,1-21-1,0 0 16,0 0 1,0 0 30,0 0 1,-1 0-32,1 0-15,0 0 46,42 0 157,0 0-204,1 0 1,-1 0 0,21 0-1,-21 0 1,22 0 0,-1 0-1,-21 0 1,0 0 15,22 0-15,-22 0-1,0 0 1,0 0 0,21 0-1,-20 0 1,-1 0-1,0 0 1,0 0 0,0 0-1,0 0 1,1 0 0,-1 0-1,0 0 1,0 0-1,0 0 17,0 0-17,1 0 1,-1 0 31</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2:07.63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61BAD2AA-39F0-47F7-89CB-E6B1BFBC0B43}" emma:medium="tactile" emma:mode="ink">
          <msink:context xmlns:msink="http://schemas.microsoft.com/ink/2010/main" type="inkDrawing" rotatedBoundingBox="13380,16902 13395,17725 12654,17739 12638,16916" semanticType="callout" shapeName="Other">
            <msink:sourceLink direction="to" ref="{18E95694-720F-4215-8402-02E1A9B95DCF}"/>
          </msink:context>
        </emma:interpretation>
      </emma:emma>
    </inkml:annotationXML>
    <inkml:trace contextRef="#ctx0" brushRef="#br0">11472 16552 0,'0'-21'297,"0"0"-297,0 0 15,0 0 16,21 21-15,-21-21 0,22-1-1,-1 22 1,0-21 15,0 21-15,0 0-1,0-21 1,1 21 0,-1 0 15,0 0 31,0 0-62,0 0 32,0 0-1,1 0 0,-1 0-15,0 0-1,0 0 17,0 0-1,-21 21-31,21-21 16,-21 43-1,22-22 16,-22 0-15,21-21 0,-21 21-1,0 21 1,0 1 0,0-22-1,0 0 1,0 0-1,0 0 1,0 1 15,0-1 1,0 0-17,0 0 1,0 0 15,0 0-15,0 1-1,0-1 1,0 0 15,-21 0-15,-1 0-1,1 0 1,0 1 0,-21 20-1,21 0 1,-1-42 0,22 21-1,-21-21 16,21 22-15,-21-1 0,0-21-1,0 21 1,0-21 0,-1 21-1,1-21 1,0 0 31,0 0 15,0 21 1,0-21-63,-1 0 15,22 21 1,-42-21 0,21 0-1,0 22 1,42-22 187,0 0-187,0 0-16,0-22 15,43 22 1,-22 0-1,-21 0 1,1 0-16,-1 0 16,21-21-1,0 21 1,-20 0-16,-1 0 31,0 0-31,0 0 16,0 0-1,0 0 1,1 0 0,-1 0-1,21 0 1,-21 0 0,0 0-1,1 0 16,-1 0-31,0 0 32,0 0 30,0 0-15,0 0-31,1 0 93</inkml:trace>
  </inkml:traceGroup>
</inkml:ink>
</file>

<file path=ppt/ink/ink27.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1:49.63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18E95694-720F-4215-8402-02E1A9B95DCF}" emma:medium="tactile" emma:mode="ink">
          <msink:context xmlns:msink="http://schemas.microsoft.com/ink/2010/main" type="inkDrawing" rotatedBoundingBox="12887,15325 12887,16150 12872,16150 12872,15325" shapeName="Other">
            <msink:destinationLink direction="to" ref="{61BAD2AA-39F0-47F7-89CB-E6B1BFBC0B43}"/>
            <msink:destinationLink direction="from" ref="{E1097A50-763C-4BB6-A018-7C413FBED562}"/>
          </msink:context>
        </emma:interpretation>
      </emma:emma>
    </inkml:annotationXML>
    <inkml:trace contextRef="#ctx0" brushRef="#br0">11642 14796 0,'0'21'187,"0"0"-171,0 0-16,0 0 16,0 64-1,0-22 1,0 22 15,0-43-15,0 1-1,0 20 1,0-20 0,0-22-1,0 21 1,0-21-1,0 0 1,0 1 0,0-1-1,0 21 1,0-21 0,0 0-1,0 1 16,0-1 1,0 0-17,0 0 17</inkml:trace>
  </inkml:traceGroup>
</inkml:ink>
</file>

<file path=ppt/ink/ink28.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3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C87A47D7-A414-4064-A20E-9DB6111B71B4}" emma:medium="tactile" emma:mode="ink">
          <msink:context xmlns:msink="http://schemas.microsoft.com/ink/2010/main" type="inkDrawing" rotatedBoundingBox="16563,13565 16949,14451 16283,14742 15896,13856" semanticType="callout" shapeName="Other">
            <msink:sourceLink direction="with" ref="{57F7DDDC-445B-4020-93DD-61EC9F9FFBAF}"/>
            <msink:sourceLink direction="with" ref="{30006914-3815-49E7-B7ED-09BF004E920D}"/>
          </msink:context>
        </emma:interpretation>
      </emma:emma>
    </inkml:annotationXML>
    <inkml:trace contextRef="#ctx0" brushRef="#br0">3619 13229 0,'22'0'16,"-65"0"124,22 0-140,0 0 16,0 0-16,0 0 16,-43 0-1,22 0 1,-1 0 0,-20 0-1,-1 0 1,1 0-1,42 0-15,0 21 32,-1-21-32,1 0 15,0 0 1,21 22 109,0-1-109,0 0 15,0 0-16,0 0-15,0 22 16,0-1 15,0 0-31,0-21 16,0 1-16,0-1 16,21 0-1,-21 0 1,0 21-1,0-20 1,21-22-16,-21 42 16,0-21-16,0 0 15,22-21 1,-22 21 0,0 1-1,21-22 141,0 0-109,0 0-47,0 0 32,0 0-17,-21-22-15,43 22 16,-22-21-1,0 0 17,0 0-1,0 21-15,-21-21-1,22 21 1,-1 0-1,0 0 1,0 0 0,0 0-1,22 0 1,-22 0 15,0 0-15,0 0-1,0 0 1,-21 21 0,21-21-1,1 21 17,-22 0-17,0 0 1,21-21-1,-21 22 1,21-1-16,-21 0 31,0 0-15,0 0 0,0 0-1,0 1 1,0-1-1,0 0 17,0 0-17,0 0 1,0 0 31,-21 1-16,0-22 16,21 21-31,-22-21-1,-20 0 1,21 0-16,-21 21 15,20-21 17,-20 0-17,21 0 17,0 0-17,0 0 1,-1 0-1,-20 0 1,21 0 0,0 0-1,0 0 32,-1 0-47,1 0 31,21-21 63,0 0-47,0-1 0,0 1-16,0 0 16</inkml:trace>
  </inkml:traceGroup>
</inkml:ink>
</file>

<file path=ppt/ink/ink29.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1:51.91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D0DE67D-89E1-441B-9C86-E0733294F372}" emma:medium="tactile" emma:mode="ink">
          <msink:context xmlns:msink="http://schemas.microsoft.com/ink/2010/main" type="inkDrawing" rotatedBoundingBox="11341,16933 11341,17759 11326,17759 11326,16933" shapeName="Other">
            <msink:destinationLink direction="with" ref="{DD084C4D-3EE1-44C5-AA61-B9F5889E4497}"/>
          </msink:context>
        </emma:interpretation>
      </emma:emma>
    </inkml:annotationXML>
    <inkml:trace contextRef="#ctx0" brushRef="#br0">10096 16404 0,'0'21'187,"0"1"-187,0-1 16,0 21-16,0 0 16,0 22-1,0-1 1,0 1-1,0-43 1,0 0 0,0 22-1,0-22 1,0 0 15,0 21-15,0-21-1,0 1 1,0-1 0,0 0-1,0 0 1,0 0 0,0 0-1,0 1 1,0-1-1,0 0 1,0 0 15,0 0-15,0 0 0,0 1-1,0-1 16</inkml:trace>
  </inkml:traceGroup>
</inkml:ink>
</file>

<file path=ppt/ink/ink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1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50D9D9FA-7BE3-4744-9641-F2E10CFEB449}" emma:medium="tactile" emma:mode="ink">
          <msink:context xmlns:msink="http://schemas.microsoft.com/ink/2010/main" type="inkDrawing" rotatedBoundingBox="23102,16933 23102,17759 23087,17759 23087,16933" shapeName="Other">
            <msink:destinationLink direction="with" ref="{22FD6E90-77D6-4E56-96CB-FCF0A55A1163}"/>
          </msink:context>
        </emma:interpretation>
      </emma:emma>
    </inkml:annotationXML>
    <inkml:trace contextRef="#ctx0" brushRef="#br0">10096 16404 0,'0'21'187,"0"1"-187,0-1 16,0 21-16,0 0 16,0 22-1,0-1 1,0 1-1,0-43 1,0 0 0,0 22-1,0-22 1,0 0 15,0 21-15,0-21-1,0 1 1,0-1 0,0 0-1,0 0 1,0 0 0,0 0-1,0 1 1,0-1-1,0 0 1,0 0 15,0 0-15,0 0 0,0 1-1,0-1 16</inkml:trace>
  </inkml:traceGroup>
</inkml:ink>
</file>

<file path=ppt/ink/ink30.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2:11.73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D084C4D-3EE1-44C5-AA61-B9F5889E4497}" emma:medium="tactile" emma:mode="ink">
          <msink:context xmlns:msink="http://schemas.microsoft.com/ink/2010/main" type="inkDrawing" rotatedBoundingBox="10003,16685 10114,17632 9513,17702 9402,16755" semanticType="callout" shapeName="Other">
            <msink:sourceLink direction="with" ref="{8D0DE67D-89E1-441B-9C86-E0733294F372}"/>
            <msink:sourceLink direction="with" ref="{57826B5A-482B-44A7-96CA-964F89F81D6B}"/>
          </msink:context>
        </emma:interpretation>
      </emma:emma>
    </inkml:annotationXML>
    <inkml:trace contextRef="#ctx0" brushRef="#br0">8255 16468 0,'0'-21'312,"0"-1"-296,0 1 0,0 0-1,0 0 17,0 0-17,0 0 1,0-1 31,0 1-16,21 21-15,0 0-1,-21-21 1,0 0-1,21 21 1,1 0 31,-1 0-31,-21-21-1,21 21 1,0 0-1,0 0 1,0-21 0,1 21-1,-1 0 1,0 0 0,0 0-1,0 0 16,0 0 16,1 0 16,-22 21-48,21 0 1,0 0 0,-21 0-1,21 22 1,-21-22 0,0 0-16,0 21 15,0-21 16,0 1-15,0-1 0,0 0-1,0 0 1,0 0 0,0 0 30,0 1-30,0 20 0,0-21-1,0 0 1,0 0 0,0 1-1,0-1 16,-21 0-31,0 0 16,21 0 0,-21 0 15,21 1-15,0-1-1,0 0 16,-22 0-31,1 0 16,0 0 0,21 1-1,-21-22 17,21 21-32,-21 0 46,0-21-30,-1 21-16,1 0 31,0-21-15,0 0 0,0 0-1,0 0 1,-1 0 15,1 0 0,0 0-31,0 0 47,21 21 156,21-21-156,0 0-31,0 0-1,1 0-15,-1 22 16,0-22 0,21 0 15,-21 0-15,1 0-1,-1 0 1,0 21-16,0-21 15,0 0 1,0 0 0,1 0-1,-1 0 1,0 0 0,0 0-1,0 0 16,0 0-15,1 0 0,-1 0-1,0 0 17,0 0-1,0 0 0,0 0-15,1 0 31,-1 0-32</inkml:trace>
  </inkml:traceGroup>
</inkml:ink>
</file>

<file path=ppt/ink/ink3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2:54.52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3AC6FD2-6D03-43CC-B5F7-B0EB949B431D}" emma:medium="tactile" emma:mode="ink">
          <msink:context xmlns:msink="http://schemas.microsoft.com/ink/2010/main" type="inkDrawing" rotatedBoundingBox="7719,17779 7722,16848 8190,16849 8187,17781" semanticType="verticalRange" shapeName="Other">
            <msink:sourceLink direction="with" ref="{F61CF383-7444-4992-82D3-4EEB17B11173}"/>
          </msink:context>
        </emma:interpretation>
      </emma:emma>
    </inkml:annotationXML>
    <inkml:trace contextRef="#ctx0" brushRef="#br0">6477 16447 0,'0'-22'281,"0"1"-234,21 21-31,-21-21 15,21 21 0,-21-21-15,21 21 15,-21-21 0,22 21-15,-1-21 31,0 21-32,0 0 17,0 0-17,0 0 1,1 0-1,-1 0 17,0 0-1,0 0 0,0 0-15,-21 21-1,21-21 1,-21 21 0,0 0 15,22-21-15,-22 21-1,0 0 1,0 1-1,0-1 17,0 0-1,0 0-31,0 0 16,0 0-1,0 1 32,0-1-31,0 0 46,0 0-46,-22-21 15,22 21-15,0 0-1,-21-21-15,0 0 16,21 22 0,-21-22-1,21 21 16,-21-21 1,0 0 15,21 21-32,-22-21 1,1 0-1,0 0 64,0 0 30,0 0-93,21 21 202,21-21-202,0 0 0,0 0-1,22 0 1,-22 0-1,0 0 1,21 21 0,-21-21-1,1 0 1,-1 0 0,-21 21-1,21-21 1,0 22-1,-21-1 1,21-21 15,0 0-15,-21 21 0,22 0-1,-22 0 1,0 0-1,0 1 1,0-1 0,0 0-1,0 0 1,0 0 0,0 0-1,0 1 1,0 20-1,-43 0 17,1 1-17,21-43 1,0 21 0,-1-21-1,-20 21 1,0-21-1,21 0-15,-1 0 16,1 0-16,0 0 16,0 0-1,0 0 1,0 0 0,-1 0-1,1 0 16,0 0 1,0 0-17,21-21 48,0 0-32,0-1-15,0 1 15,0 0 16,0 0 0,0 0 0,0 0-16</inkml:trace>
  </inkml:traceGroup>
</inkml:ink>
</file>

<file path=ppt/ink/ink3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1:55.55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97A7F7A-888B-4BF6-B422-66D1E86A8594}" emma:medium="tactile" emma:mode="ink">
          <msink:context xmlns:msink="http://schemas.microsoft.com/ink/2010/main" type="inkDrawing" rotatedBoundingBox="9716,15324 9747,16276 9727,16277 9696,15325" semanticType="callout" shapeName="Other">
            <msink:sourceLink direction="with" ref="{57826B5A-482B-44A7-96CA-964F89F81D6B}"/>
          </msink:context>
        </emma:interpretation>
      </emma:emma>
    </inkml:annotationXML>
    <inkml:trace contextRef="#ctx0" brushRef="#br0">8467 14796 0,'0'21'282,"0"0"-267,0 0 17,0 0-17,0 0 1,0 1-1,0-1 1,0 0 62,0 0-62,0 0 46,0 0-46,0 1 15,0-1 0,0 0 1,0 0-17,0 0 1,0 0 0,0 1-1,0-1 1,0 0-1,0 0 1,0 0 15,0 0-15,21 1 0,-21-1-1,0 0 1,0 0-1,0 0 17,0 0-17,0 1 1,0-1-16,0 0 16,0 0 15,0 0 16,0 0-32,0 1 1,0-1 0,0 0-1,0 0 1,0 0 15,0 0 47,0 1 78,0-1 1,0 0-110,0 0 46</inkml:trace>
  </inkml:traceGroup>
</inkml:ink>
</file>

<file path=ppt/ink/ink3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1:45.09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5422D71-84AF-431A-8ACF-DB15F1BC60A8}" emma:medium="tactile" emma:mode="ink">
          <msink:context xmlns:msink="http://schemas.microsoft.com/ink/2010/main" type="inkDrawing" rotatedBoundingBox="10788,15947 11120,15278 11569,15501 11237,16170" semanticType="enclosure" shapeName="Other"/>
        </emma:interpretation>
      </emma:emma>
    </inkml:annotationXML>
    <inkml:trace contextRef="#ctx0" brushRef="#br0">10160 14965 0,'-21'0'172,"0"0"-172,-1 0 16,22-21-1,-21 0 1,0-1 0,0 22-1,0 0 1,21-21-16,-21 21 47,-1 0-16,1 0-15,0 0-1,-21 0-15,21 0 16,-1 0-1,22 21 17,-21-21-32,21 22 15,-21-1 48,0-21-63,21 21 15,0 21 1,-42 43 0,20-22-1,1 1 1,21-43 15,0 0-15,0 0-1,0 1-15,0 20 16,0-21 0,0 0-1,0 0 1,0 1 0,0-1-1,0 0 1,21-21-1,-21 21 1,22-21 0,-22 21-1,21-21 17,0 0-17,0 0 1,0 0-1,0 0 1,22 0 0,20 0-1,-42 0 1,1 0 0,-1-21 15,-21 0-16,21 21 1,-21-21-16,21 0 16,0-1-1,0 1 17,-21 0-17,22 0 1,-1 21-1,-21-21 17,0 0-1,21 21-31,-21-22 16,0 1-1,0 0 16,0 0-31,0 0 16,0 0 0,21-1 15,-21 1-15,0 0-1,0 0 1,0 0 15,0 0-15,0-1 31,0 1-16,0 0 0,0 0-15,0 0 15,0 0 16,-21 21-32,21-22 17,-21 22-17,21-21 1,-21 21 0</inkml:trace>
  </inkml:traceGroup>
</inkml:ink>
</file>

<file path=ppt/ink/ink3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3:50.72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51A2330-D68A-4160-81AA-0D742DEFE443}" emma:medium="tactile" emma:mode="ink">
          <msink:context xmlns:msink="http://schemas.microsoft.com/ink/2010/main" type="inkDrawing" rotatedBoundingBox="6384,17968 6437,17144 6466,17145 6414,17970" semanticType="callout" shapeName="Other">
            <msink:sourceLink direction="with" ref="{CCB5F74B-6819-4F4B-83C0-C8AABD88D79A}"/>
          </msink:context>
        </emma:interpretation>
      </emma:emma>
    </inkml:annotationXML>
    <inkml:trace contextRef="#ctx0" brushRef="#br0">5207 16616 0,'0'21'140,"0"0"-140,0 0 16,0 22-16,0-22 15,0 0-15,0 21 16,0 1-16,-21-1 0,21-21 16,0 22-16,0-1 15,-21 0 1,21 22 0,0 20-1,0-41 1,0 20-1,0-42-15,0 22 16,0-22 0,0 0-1,0 0 1,0 0 46</inkml:trace>
  </inkml:traceGroup>
</inkml:ink>
</file>

<file path=ppt/ink/ink3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1:47.24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864688C-DBB2-49E6-93BE-5FFDD3A8BAAD}" emma:medium="tactile" emma:mode="ink">
          <msink:context xmlns:msink="http://schemas.microsoft.com/ink/2010/main" type="inkDrawing" rotatedBoundingBox="11426,13758 11426,14520 11411,14520 11411,13758" shapeName="Other">
            <msink:destinationLink direction="to" ref="{A7A2CA61-B107-458A-B688-31C6B1BB645C}"/>
          </msink:context>
        </emma:interpretation>
      </emma:emma>
    </inkml:annotationXML>
    <inkml:trace contextRef="#ctx0" brushRef="#br0">10181 13229 0,'0'21'94,"0"1"-79,0-1 1,0 0 0,0 0-1,0 0 1,0 0 0,0 22-1,0-22-15,0 0 16,0 0-1,0 0 32,0 1-15,0-1-17,0 0 1,0 0-1,0 0 48,0 0-47,0 1 30,0-1-30,0 0 0,0 0-1,0 0 1,0 0 0,0 1-1,0-1 1,0 0 15,0 0-15,0 0-1,0 0 1,0 1 0,0-1 15,0 0-16,0 0 1,0 0 15</inkml:trace>
  </inkml:traceGroup>
</inkml:ink>
</file>

<file path=ppt/ink/ink36.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4:58.612"/>
    </inkml:context>
    <inkml:brush xml:id="br0">
      <inkml:brushProperty name="width" value="0.05292" units="cm"/>
      <inkml:brushProperty name="height" value="0.05292" units="cm"/>
      <inkml:brushProperty name="color" value="#7030A0"/>
    </inkml:brush>
  </inkml:definitions>
  <inkml:traceGroup>
    <inkml:annotationXML>
      <emma:emma xmlns:emma="http://www.w3.org/2003/04/emma" version="1.0">
        <emma:interpretation id="{C02F89DC-19B2-4907-831E-E6220CED0E3D}" emma:medium="tactile" emma:mode="ink">
          <msink:context xmlns:msink="http://schemas.microsoft.com/ink/2010/main" type="inkDrawing" rotatedBoundingBox="5480,16572 5506,18139 5485,18140 5459,16573" semanticType="callout" shapeName="Other">
            <msink:sourceLink direction="with" ref="{B92E1D60-8AA1-40D4-9B85-AAB6DE5FD7EF}"/>
          </msink:context>
        </emma:interpretation>
      </emma:emma>
    </inkml:annotationXML>
    <inkml:trace contextRef="#ctx0" brushRef="#br0">4233 16044 0,'0'22'266,"0"-1"-251,0 0 1,0 0-16,0 0 78,0 0-78,0 1 31,0-1-15,0 0 15,0 0-15,0 0-1,0 0 1,0 1 15,0-1 1,0 0-1,0 0 0,0 0-15,0 0-1,0 1 1,0-1 0,0 0-1,0 21 1,0-21 15,0 1-15,0-1-1,0 0 1,0 0 0,0 0-1,0 0 1,0 1 15,0-1 0,0 0-15,0 0 0,0 0-1,0 0 1,0 1 15,0-1-15,0 0-1,0 0 17,0 0-17,0 0 1,0 1-1,0-1 1,0 0 15,0 0 1,0 0-17,0 0 16,0 1-15,0-1 15,0 0-15,0 0 0,21-21-1,-21 21 1,0 0-16,0 1 15,0-1 1,0 0 15,0 0-15,0 0 0,0 0 15,0 1 16,0-1-16,0 0-15,0 0 30,0 0 1,0 0 78,0 1-78,0-1 31,0 0 32,0 0-32,0 0 0,0 0 0,0 1 63,0-1-79</inkml:trace>
  </inkml:traceGroup>
</inkml:ink>
</file>

<file path=ppt/ink/ink37.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2:03.34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1097A50-763C-4BB6-A018-7C413FBED562}" emma:medium="tactile" emma:mode="ink">
          <msink:context xmlns:msink="http://schemas.microsoft.com/ink/2010/main" type="inkDrawing" rotatedBoundingBox="13096,13601 13119,14457 12611,14470 12589,13614" semanticType="callout" shapeName="Other">
            <msink:sourceLink direction="from" ref="{18E95694-720F-4215-8402-02E1A9B95DCF}"/>
          </msink:context>
        </emma:interpretation>
      </emma:emma>
    </inkml:annotationXML>
    <inkml:trace contextRef="#ctx0" brushRef="#br0">11366 13229 0,'0'-21'265,"22"21"-249,-22-21 15,21 21-31,0-21 16,0 21-1,-21-21 1,0-1 0,21 22-1,-21-21 48,21 21 31,1-21-63,-1 21 0,0 0 0,0 0 16,0 0 0,0 0-31,-21 21-1,22-21 17,-22 21-32,0 1 15,21-22 1,-21 21-1,0 0 1,21-21 0,-21 21 15,21 0-15,-21 0-1,0 1 1,0-1-1,0 0-15,0 0 16,0 0 15,0 0-15,0 1 0,0-1-1,0 0 1,0 0 15,0 0-15,0 0-1,0 1 1,0-1 0,0 0-1,-21 0 1,21 0-1,-21 0 17,21 1-17,-21-1 1,-1 0 0,1 21-1,0-21 1,0-21-1,21 22 1,-21-22 15,21 21-15,0 0 46,-21-21-62,-1 0 16,1 21 0,0 0-1,0 0 1,0-21-16,21 43 16,-21-43-1,-1 0 32,44 0 109,20 0-140,-21 0 0,0 0-16,0 0 15,1 0-15,-1 0 16,0 0-1,0 0 1,0 0 0,0 0-1,1 0 1,-1 0 0,0 0-1,0 0 1,0 0-1,0 0-15,1 0 16,-1 0 0,0 0 15,0 0 31,0 0-15,0 0-31</inkml:trace>
  </inkml:traceGroup>
</inkml:ink>
</file>

<file path=ppt/ink/ink38.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3:49.32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CCB5F74B-6819-4F4B-83C0-C8AABD88D79A}" emma:medium="tactile" emma:mode="ink">
          <msink:context xmlns:msink="http://schemas.microsoft.com/ink/2010/main" type="inkDrawing" rotatedBoundingBox="6659,16658 6727,17462 6138,17511 6070,16707" semanticType="verticalRange" shapeName="Other">
            <msink:sourceLink direction="with" ref="{A9C127B5-B873-4874-A584-067402FCA246}"/>
            <msink:destinationLink direction="with" ref="{B51A2330-D68A-4160-81AA-0D742DEFE443}"/>
          </msink:context>
        </emma:interpretation>
      </emma:emma>
    </inkml:annotationXML>
    <inkml:trace contextRef="#ctx0" brushRef="#br0">5482 16933 0,'-21'0'266,"0"0"-266,0 0 31,-1 0-15,1 0-16,0 0 15,0 0-15,-43 0 16,43 0-1,0 0-15,-21 0 16,21 0 0,-1 0 15,1 0-15,0 0-1,0 0 1,-21 0-1,20 0 1,1 0 15,0 0-15,0 0 0,0 0-1,0 0 16,-1 0 16,22-21 94,0 0-125,0-21-1,0 21 1,0-22-1,43 1-15,-22-22 16,21-41 0,1 41-1,-22-21-15,0 64 16,0 0 0,-21-42-1,21 20 1,-21 1-1,21 21 1,1 0 0,-22-1 31,0 1 31</inkml:trace>
  </inkml:traceGroup>
</inkml:ink>
</file>

<file path=ppt/ink/ink39.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5:19.069"/>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3EC6CE3E-A0E6-4571-B5D7-2FEE719D5722}" emma:medium="tactile" emma:mode="ink">
          <msink:context xmlns:msink="http://schemas.microsoft.com/ink/2010/main" type="inkDrawing" rotatedBoundingBox="4612,17017 4658,17906 4628,17908 4582,17019" semanticType="callout" shapeName="Other">
            <msink:sourceLink direction="with" ref="{B92E1D60-8AA1-40D4-9B85-AAB6DE5FD7EF}"/>
            <msink:sourceLink direction="with" ref="{AD024966-4BDF-4416-AF10-FC89D14C1F6D}"/>
          </msink:context>
        </emma:interpretation>
      </emma:emma>
    </inkml:annotationXML>
    <inkml:trace contextRef="#ctx0" brushRef="#br0">3365 16489 0,'0'21'188,"0"21"-173,0-20-15,0-1 16,0 0-16,0 0 15,0 21 1,0-20 0,0 20-1,0-21 1,0 0 0,0 0 15,0 1-16,0-1 1,0 0 0,0 0-1,0 0 1,0 0 0,0 1 30,0-1-30,0 0 15,0 0-15,22 0 0,-22 0-1,0 1 1,0-1-1,0 0 1,0 0 0,0 0-1,0 0 1,0 1 15,0-1-15,0 0 15,0 0-15,21-21-1,-21 21 1,0 0 15,0 1 16,0-1 47,0 0 93</inkml:trace>
  </inkml:traceGroup>
</inkml:ink>
</file>

<file path=ppt/ink/ink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1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22FD6E90-77D6-4E56-96CB-FCF0A55A1163}" emma:medium="tactile" emma:mode="ink">
          <msink:context xmlns:msink="http://schemas.microsoft.com/ink/2010/main" type="inkDrawing" rotatedBoundingBox="21764,16685 21875,17632 21274,17702 21163,16755" semanticType="callout" shapeName="Other">
            <msink:sourceLink direction="with" ref="{50D9D9FA-7BE3-4744-9641-F2E10CFEB449}"/>
            <msink:sourceLink direction="with" ref="{B31B755E-D3BD-4321-BC26-DDA6CD020E1E}"/>
          </msink:context>
        </emma:interpretation>
      </emma:emma>
    </inkml:annotationXML>
    <inkml:trace contextRef="#ctx0" brushRef="#br0">8255 16468 0,'0'-21'312,"0"-1"-296,0 1 0,0 0-1,0 0 17,0 0-17,0 0 1,0-1 31,0 1-16,21 21-15,0 0-1,-21-21 1,0 0-1,21 21 1,1 0 31,-1 0-31,-21-21-1,21 21 1,0 0-1,0 0 1,0-21 0,1 21-1,-1 0 1,0 0 0,0 0-1,0 0 16,0 0 16,1 0 16,-22 21-48,21 0 1,0 0 0,-21 0-1,21 22 1,-21-22 0,0 0-16,0 21 15,0-21 16,0 1-15,0-1 0,0 0-1,0 0 1,0 0 0,0 0 30,0 1-30,0 20 0,0-21-1,0 0 1,0 0 0,0 1-1,0-1 16,-21 0-31,0 0 16,21 0 0,-21 0 15,21 1-15,0-1-1,0 0 16,-22 0-31,1 0 16,0 0 0,21 1-1,-21-22 17,21 21-32,-21 0 46,0-21-30,-1 21-16,1 0 31,0-21-15,0 0 0,0 0-1,0 0 1,-1 0 15,1 0 0,0 0-31,0 0 47,21 21 156,21-21-156,0 0-31,0 0-1,1 0-15,-1 22 16,0-22 0,21 0 15,-21 0-15,1 0-1,-1 0 1,0 21-16,0-21 15,0 0 1,0 0 0,1 0-1,-1 0 1,0 0 0,0 0-1,0 0 16,0 0-15,1 0 0,-1 0-1,0 0 17,0 0-1,0 0 0,0 0-15,1 0 31,-1 0-32</inkml:trace>
  </inkml:traceGroup>
</inkml:ink>
</file>

<file path=ppt/ink/ink40.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5:14.687"/>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A9B81837-545F-4734-8EB8-2623C357C4FF}" emma:medium="tactile" emma:mode="ink">
          <msink:context xmlns:msink="http://schemas.microsoft.com/ink/2010/main" type="inkDrawing" rotatedBoundingBox="4641,16922 4919,17173 4894,17201 4615,16950" semanticType="callout" shapeName="Other">
            <msink:sourceLink direction="with" ref="{B92E1D60-8AA1-40D4-9B85-AAB6DE5FD7EF}"/>
            <msink:sourceLink direction="with" ref="{AD024966-4BDF-4416-AF10-FC89D14C1F6D}"/>
          </msink:context>
        </emma:interpretation>
      </emma:emma>
    </inkml:annotationXML>
    <inkml:trace contextRef="#ctx0" brushRef="#br0">3387 16404 0,'21'0'156,"-21"21"-156,0 1 16,21-22-16,0 21 16,0-21-1,0 63 16,1-63 1,-1 21-17,0 1 32,0-22 0,-21 21-47,21 0 31,0-21-15,1 0 15,-22 21-31,21-21 63,-21 21 30</inkml:trace>
  </inkml:traceGroup>
</inkml:ink>
</file>

<file path=ppt/ink/ink4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5:37.204"/>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88EE7693-793B-4654-B42C-8AB9AEBF9015}" emma:medium="tactile" emma:mode="ink">
          <msink:context xmlns:msink="http://schemas.microsoft.com/ink/2010/main" type="inkDrawing" rotatedBoundingBox="4792,17152 5213,15667 5796,15833 5374,17317" semanticType="verticalRange" shapeName="Other">
            <msink:sourceLink direction="with" ref="{A9C127B5-B873-4874-A584-067402FCA246}"/>
            <msink:destinationLink direction="with" ref="{0026EAE9-A0F1-4ABD-B4DA-374FFE84C1DE}"/>
          </msink:context>
        </emma:interpretation>
      </emma:emma>
    </inkml:annotationXML>
    <inkml:trace contextRef="#ctx0" brushRef="#br0">3895 16722 0,'0'-21'141,"0"-1"-141,0 1 15,0 0 16,0 0-15,0 0 0,0 0-1,0-1-15,0-20 16,0 21-16,0 0 16,0-43-1,0-20 1,0 20-1,0 43-15,0-21 16,0-1 0,0 1-16,0-43 15,0 1 1,0 41 15,21-20-15,-21 20-1,0 22 1,0-42 0,0-22-1,0 0 1,0 22 0,0 42-16,0-22 15,0 22 1,0 0-1,0 0 17,0 0 46,21 21 109,0 0-155,0 0-17,0 0 1,1 0-16,-1 0 15,0 0 1,21 0 0,-21 0-1,1-21 1,-1 21-16,0 0 16,0 0-1,0 0 1,0 0-16,1 0 15,-1 0 1,0 0 0,0 0-1,0 0 17,0 0-17,1 0 1,-1 0 31,0 0-16,0 0 78,0 0-77,0 0-1,1 0-16,-1 0 79</inkml:trace>
  </inkml:traceGroup>
</inkml:ink>
</file>

<file path=ppt/ink/ink4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1:59.56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7A2CA61-B107-458A-B688-31C6B1BB645C}" emma:medium="tactile" emma:mode="ink">
          <msink:context xmlns:msink="http://schemas.microsoft.com/ink/2010/main" type="inkDrawing" rotatedBoundingBox="10104,13503 10157,14359 9586,14395 9532,13538" semanticType="callout" shapeName="Other">
            <msink:sourceLink direction="to" ref="{4864688C-DBB2-49E6-93BE-5FFDD3A8BAAD}"/>
            <msink:sourceLink direction="to" ref="{15026338-6C60-4562-9C45-E691E15D3BDF}"/>
          </msink:context>
        </emma:interpretation>
      </emma:emma>
    </inkml:annotationXML>
    <inkml:trace contextRef="#ctx0" brushRef="#br0">8403 13187 0,'0'-21'188,"0"0"-157,0-1-31,0 1 31,0 0-15,0 0 31,0 0-32,21 21-15,0 0 16,-21-21-16,22 21 16,-1 0-1,0-22 1,0 22 15,0 0 32,0 0-32,1 0-16,-1 0 1,0 0 15,0 22-15,-21-1 0,0 0-1,21 0 1,-21 0-1,21 22 1,-21-22 0,0 0-1,0 0 1,0 0 0,0 22-1,0-22 16,0 0-15,0 0 0,0 21-1,0 1 1,0-22 0,0 0-1,-21 21 1,0-20-1,0 20 1,0-21 0,0 0-1,21 0 1,-22 1 0,1-1-1,0-21 1,0 21-16,21 0 15,-21-21 1,21 21 0,0 0-1,-21-21 1,-22 22 0,43-1-1,-21-21 1,0 21-1,-21 0 1,63-21 187,0 0-187,0 0-1,21 0 1,-20 0 0,20 0-1,0 0 1,-21 0-16,22 0 16,-22 0-1,0 0 1,0 0-1,0 0 1,1 0 0,20-21-1,-21 21-15,0 0 16,0 0-16,1 0 16,-1 0-1,0 0 1,0-21 46</inkml:trace>
  </inkml:traceGroup>
</inkml:ink>
</file>

<file path=ppt/ink/ink4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5:06.546"/>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B4B41691-6451-460F-8ABD-4092A380BD2E}" emma:medium="tactile" emma:mode="ink">
          <msink:context xmlns:msink="http://schemas.microsoft.com/ink/2010/main" type="inkDrawing" rotatedBoundingBox="5453,18160 5457,16572 5478,16573 5474,18161" semanticType="callout" shapeName="Other">
            <msink:sourceLink direction="with" ref="{B92E1D60-8AA1-40D4-9B85-AAB6DE5FD7EF}"/>
          </msink:context>
        </emma:interpretation>
      </emma:emma>
    </inkml:annotationXML>
    <inkml:trace contextRef="#ctx0" brushRef="#br0">4233 16044 0,'0'22'140,"-21"-22"-124,21 21-16,0 0 16,0 21-1,0-21 1,0 1-1,0-1 1,0 0 0,0 0-1,0 0 17,0 22-17,0-22 1,0 0 46,0 0 16,0 0-62,0 0 31,0 1 0,0-1-16,0 0-15,0 0 15,0 0-15,0 0-1,0 1 1,0-1 31,0 0-16,0 0 0,0 0-15,0 0 15,0 1 0,0-1 1,0 0-32,0 0 31,0 0-16,0 0 17,0 1-32,0-1 31,0 0-15,0 0-1,0 0 1,0 0-1,0 1 17,0-1-1,0 0-15,0 0-1,0 0 1,0 0-1,0 1 17,0-1-17,0 0 1,0 0 0,0 0-1,0 0 1,0 1 15,0-1 0,0 0-15,0 0 0,0 0-1,0 22 1,0-22-1,0 0 1,0 0 0,0 0 15,0 0-15,0 1 15,0-1 16,0 0 15,0 0-31,0 0 157,0 0-126,0 1-15,0-1-15,0 0 77</inkml:trace>
  </inkml:traceGroup>
</inkml:ink>
</file>

<file path=ppt/ink/ink4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4:21.61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61CF383-7444-4992-82D3-4EEB17B11173}" emma:medium="tactile" emma:mode="ink">
          <msink:context xmlns:msink="http://schemas.microsoft.com/ink/2010/main" type="writingRegion" rotatedBoundingBox="4892,16845 5082,17961 4449,18069 4258,16953">
            <msink:destinationLink direction="with" ref="{E3AC6FD2-6D03-43CC-B5F7-B0EB949B431D}"/>
            <msink:destinationLink direction="with" ref="{AD024966-4BDF-4416-AF10-FC89D14C1F6D}"/>
          </msink:context>
        </emma:interpretation>
      </emma:emma>
    </inkml:annotationXML>
    <inkml:traceGroup>
      <inkml:annotationXML>
        <emma:emma xmlns:emma="http://www.w3.org/2003/04/emma" version="1.0">
          <emma:interpretation id="{D8DC7FB1-9BD2-4065-8260-855742395551}" emma:medium="tactile" emma:mode="ink">
            <msink:context xmlns:msink="http://schemas.microsoft.com/ink/2010/main" type="paragraph" rotatedBoundingBox="4892,16845 5082,17961 4449,18069 4258,16953" alignmentLevel="1"/>
          </emma:interpretation>
        </emma:emma>
      </inkml:annotationXML>
      <inkml:traceGroup>
        <inkml:annotationXML>
          <emma:emma xmlns:emma="http://www.w3.org/2003/04/emma" version="1.0">
            <emma:interpretation id="{973D17BA-E389-4930-8AE1-6CF295142E91}" emma:medium="tactile" emma:mode="ink">
              <msink:context xmlns:msink="http://schemas.microsoft.com/ink/2010/main" type="line" rotatedBoundingBox="4892,16845 5082,17961 4449,18069 4258,16953"/>
            </emma:interpretation>
          </emma:emma>
        </inkml:annotationXML>
        <inkml:traceGroup>
          <inkml:annotationXML>
            <emma:emma xmlns:emma="http://www.w3.org/2003/04/emma" version="1.0">
              <emma:interpretation id="{B92E1D60-8AA1-40D4-9B85-AAB6DE5FD7EF}" emma:medium="tactile" emma:mode="ink">
                <msink:context xmlns:msink="http://schemas.microsoft.com/ink/2010/main" type="inkWord" rotatedBoundingBox="4892,16845 5082,17961 4449,18069 4258,16953">
                  <msink:destinationLink direction="with" ref="{3EC6CE3E-A0E6-4571-B5D7-2FEE719D5722}"/>
                  <msink:destinationLink direction="with" ref="{C02F89DC-19B2-4907-831E-E6220CED0E3D}"/>
                  <msink:destinationLink direction="with" ref="{B4B41691-6451-460F-8ABD-4092A380BD2E}"/>
                  <msink:destinationLink direction="with" ref="{A9B81837-545F-4734-8EB8-2623C357C4FF}"/>
                </msink:context>
              </emma:interpretation>
              <emma:one-of disjunction-type="recognition" id="oneOf0">
                <emma:interpretation id="interp0" emma:lang="" emma:confidence="0.5">
                  <emma:literal>is</emma:literal>
                </emma:interpretation>
                <emma:interpretation id="interp1" emma:lang="" emma:confidence="0">
                  <emma:literal>us</emma:literal>
                </emma:interpretation>
                <emma:interpretation id="interp2" emma:lang="" emma:confidence="0">
                  <emma:literal>as</emma:literal>
                </emma:interpretation>
                <emma:interpretation id="interp3" emma:lang="" emma:confidence="0">
                  <emma:literal>s</emma:literal>
                </emma:interpretation>
                <emma:interpretation id="interp4" emma:lang="" emma:confidence="0">
                  <emma:literal>As</emma:literal>
                </emma:interpretation>
              </emma:one-of>
            </emma:emma>
          </inkml:annotationXML>
          <inkml:trace contextRef="#ctx0" brushRef="#br0">3662 16425 0,'0'-21'62,"-21"21"-46,-1 0 15,1 0-15,0 0-16,0 0 15,0 0 1,-43 0 0,1 0-1,42 0 1,-22 0 0,22 0-16,-21 0 15,-1 0-15,22 0 16,-21 0-1,21 0 1,0 0 15,21 21 126,-22-21-142,22 22 32,0-1-47,0 0 16,0 0-1,0 0-15,0 22 16,0 20 0,0-42-16,0 43 15,0-22 1,0 0-1,0 1 1,0 20 0,0 1-1,22-22 1,-22-21 0,0 0-1,0 1 1,0-1 15,0 0 0,21-21 110,0 0-125,0 0-1,0-21 1,22-22-1,-43 22 1,21 21 0,0-21-1,0 21 17,-21-21-17,21 21 16,-21-21 1,21 21-1,1 0 0,-1 0-15,0 0-1,0 0 1,0 0 0,22 0-1,-22 0 1,0 0 0,21 21 15,-42 0-16,21-21 1,1 21 0,-22 0-1,21 1 1,-21-1 0,0 21-1,0 0 1,0-20-1,0-1 1,0 0 0,0 0-16,0 0 47,0 0-32,0 1 1,0-1-1,0 0 1,-21-21 0,-22 42-1,43-21 1,-42-21 0,21 43-1,-22-43 1,22 0 15,0 0-15,0 0-1,0 0 1,-22 0 15,22 0-15,0 0-1,21-21 1,-21 21 0,21-22 15,-21 22 0,21-21 0,0 0 32,0 0-32,-21 0-15,21 0 15,0-1 16,0 1-16,0 0 16</inkml:trace>
        </inkml:traceGroup>
      </inkml:traceGroup>
    </inkml:traceGroup>
  </inkml:traceGroup>
</inkml:ink>
</file>

<file path=ppt/ink/ink4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5:16.997"/>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AD024966-4BDF-4416-AF10-FC89D14C1F6D}" emma:medium="tactile" emma:mode="ink">
          <msink:context xmlns:msink="http://schemas.microsoft.com/ink/2010/main" type="inkDrawing" rotatedBoundingBox="4368,17205 4640,16860 4701,16908 4429,17254" semanticType="strikethrough" shapeName="Other">
            <msink:sourceLink direction="with" ref="{F61CF383-7444-4992-82D3-4EEB17B11173}"/>
            <msink:destinationLink direction="with" ref="{3EC6CE3E-A0E6-4571-B5D7-2FEE719D5722}"/>
            <msink:destinationLink direction="with" ref="{A9B81837-545F-4734-8EB8-2623C357C4FF}"/>
          </msink:context>
        </emma:interpretation>
      </emma:emma>
    </inkml:annotationXML>
    <inkml:trace contextRef="#ctx0" brushRef="#br0">3408 16341 0,'0'21'109,"0"0"-93,0 0 15,-21-21-15,21 21-1,0 1 32,0-1 0,-22-21-16,1 0 32,0 21 30,0-21-61,21 21-17,-21-21 32,0 0 0,21 21 94,-22-21-79,22 21-46,0 1 46,0-1 1,0 0-32,-21 0-15,21 0-1,-21-21-15,21 21 16,-21 1 15,0-22 172,21-22-62</inkml:trace>
  </inkml:traceGroup>
</inkml:ink>
</file>

<file path=ppt/ink/ink46.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5:39.315"/>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0026EAE9-A0F1-4ABD-B4DA-374FFE84C1DE}" emma:medium="tactile" emma:mode="ink">
          <msink:context xmlns:msink="http://schemas.microsoft.com/ink/2010/main" type="inkDrawing" rotatedBoundingBox="5520,16022 5533,15553 5953,15564 5940,16034" semanticType="callout" shapeName="Other">
            <msink:sourceLink direction="with" ref="{88EE7693-793B-4654-B42C-8AB9AEBF9015}"/>
          </msink:context>
        </emma:interpretation>
      </emma:emma>
    </inkml:annotationXML>
    <inkml:trace contextRef="#ctx0" brushRef="#br0">4424 15028 0,'0'22'15,"0"-1"1,0 0 15,0 0 0,0 0-31,21-21 16,0 43 0,-21-22 15,21 0-15,22 0-1,-22 0 1,0-21 15,-21 21-15,21-21-1,0 0 1,-21 22 0,21-1 15,1-21 31,-1 0 48,0 0-63,-21 21 62,0 0-31,-21-21-15,21 21-48,-21-21 1,21 21-16,-22-21 15,1 22 1,0-22 0,0 0 31,21 21-32,-42-21 1,20 21-1,1 0 1,-21-21 0,21 0 15,0 0 16,-1 0-16,1 0 0,0 0 16,0 0-16,0 0 1,0 0-1</inkml:trace>
  </inkml:traceGroup>
</inkml:ink>
</file>

<file path=ppt/ink/ink47.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2:17.81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59F6A42-F18D-443A-BD02-764DA2426218}" emma:medium="tactile" emma:mode="ink">
          <msink:context xmlns:msink="http://schemas.microsoft.com/ink/2010/main" type="inkDrawing" rotatedBoundingBox="11587,11812 11659,13038 11007,13077 10935,11850" semanticType="verticalRange" shapeName="Other">
            <msink:sourceLink direction="with" ref="{248C3984-1154-44C4-8FDC-E67F8C58E479}"/>
          </msink:context>
        </emma:interpretation>
      </emma:emma>
    </inkml:annotationXML>
    <inkml:trace contextRef="#ctx0" brushRef="#br0">9800 11578 0,'0'-21'328,"0"0"-312,0 0-1,0 0 1,21 21 0,-21-22-1,21-20 1,-21 21 0,22 21 15,-22-21-31,21 0 31,0-1-15,0 22-1,0-21 1,0 21 15,22-21-15,-22 21-1,0 0 1,21 0 0,-20 0-1,-1 0 1,0 0 0,0 0-1,0 21 1,-21 0-16,43 22 15,-43-22 1,0 0-16,21 21 16,0 22-1,-21-22 1,0 43 15,21-43-31,-21 43 16,0-43-16,0-21 15,0 22 1,0-1 0,0 22-1,0 20 1,-21-20 0,0-22-1,0 0 1,-1-20-1,1-1 1,-21 0 0,21 0-1,-43 43 1,-20-43 15,20 0-15,1 0-1,20 0 1,22-21 0,0 0-1,0 0 1,42 0 187,0 0-187,0 0-1,0 0 1,22 21 0,-1-21-1,0 22 1,22-22-1,-22 0 1,-21 0 0,22 0-1,-22 0 17,0 0-17,0 0 1,0 0-16,1 0 15,-1 0 1,0 0 15,0 0 32,0 0-16,0 0-32,1 0 48,-1 0-1,0 0 1</inkml:trace>
  </inkml:traceGroup>
</inkml:ink>
</file>

<file path=ppt/ink/ink48.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3:11.84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38A85D2-EC2C-44DA-ABB6-FC66C0186F93}" emma:medium="tactile" emma:mode="ink">
          <msink:context xmlns:msink="http://schemas.microsoft.com/ink/2010/main" type="inkDrawing" rotatedBoundingBox="6533,15159 6571,16160 6074,16179 6036,15178" semanticType="callout" shapeName="Other">
            <msink:sourceLink direction="with" ref="{85F98A4D-BE16-4FC2-BCA5-19C51B858CEA}"/>
            <msink:sourceLink direction="with" ref="{57826B5A-482B-44A7-96CA-964F89F81D6B}"/>
          </msink:context>
        </emma:interpretation>
      </emma:emma>
    </inkml:annotationXML>
    <inkml:trace contextRef="#ctx0" brushRef="#br0">4847 14690 0,'0'-21'203,"0"-1"-141,21 22-15,0 0 16,1 0-16,-1 0 31,0 0-47,0 0 0,0 0 16,0 0-16,1 0-15,-1 0 46,0 0-15,0 0-31,0 0 31,-21 22-32,21-1 1,-21 0 0,0 0 15,0 0-15,0 0-1,0 1 1,0-1-1,0 0 17,0 0 30,0 0-46,0 0 31,0 1 0,0-1-1,0 0 1,0 0-31,-21-21 0,0 21 46,0 0-31,0-21-31,0 22 16,-1-22 0,1 0 15,0 0 16,0 0-32,0 0 17,0 0 30,-1 0 32,1 0-63,42 0 125,1 0-140,-1 0 0,0 0-1,0 0 1,21 0-1,-20 0 1,-1 0-16,0 0 16,0 0-1,0 0-15,0 0 16,1 0 0,-22 21-1,21-21 1,0 21-1,0 0 17,0 0-17,-21 0 1,21-21 0,-21 43-1,22-43 1,-22 42-1,0-21 1,21 0 15,-21 1 1,0-1-17,0 0 1,0 0-1,0 0 1,0 0 0,-21 1-1,21-1 1,0 0 0,0 0-1,-22-21 1,22 21-1,-21 0-15,21 1 32,0-1-1,-21-21-31,0 0 31,21 21-15,-21-21-16,0 0 31,-1 21-15,1-21-1,0 0 1,0 0 0,0 21-1,0-21 1,-1 0-1,1 0 1,0 0 0,0 0-1,0 0 1,0 0 15,-1 0 16,22-21-31,-21 21-1,0-21 1,21 0 15,0 0-15,-21 21-1,21-22 1,0 1 15,0 0 1,0 0-1,0 0 0,0 0 16,0-1 15</inkml:trace>
  </inkml:traceGroup>
</inkml:ink>
</file>

<file path=ppt/ink/ink49.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2:37.51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9C3012CB-3792-4BAB-83CD-24FB97589FDB}" emma:medium="tactile" emma:mode="ink">
          <msink:context xmlns:msink="http://schemas.microsoft.com/ink/2010/main" type="inkDrawing" rotatedBoundingBox="8245,13565 8252,14646 7855,14649 7848,13568" semanticType="verticalRange" shapeName="Other">
            <msink:sourceLink direction="with" ref="{A9C127B5-B873-4874-A584-067402FCA246}"/>
          </msink:context>
        </emma:interpretation>
      </emma:emma>
    </inkml:annotationXML>
    <inkml:trace contextRef="#ctx0" brushRef="#br0">6604 13123 0,'21'0'187,"-21"-21"-171,0 0 0,21 21-1,-21-21 1,21 0 15,22 21 0,-22 0-15,0 0 0,0 0-1,0 0-15,1 0 16,-1 0 0,0 21-16,0-21 31,-21 21-31,21-21 15,-21 21 1,21-21 0,-21 21 15,22 1-15,-22-1-1,21 0 1,-21 0-16,0 0 15,0 0-15,0 1 16,21-1 0,-21 42-1,0-20 1,0-1 0,0-21-16,0 21 15,0-20 1,0 20-1,0-21 1,-21-21-16,21 21 31,-43 0-15,1-21 0,0 22-1,-1-22 1,-20 0-1,42 0-15,0 0 32,42 0 233,0 21-249,0-21-16,0 21 16,22 0-1,-22-21 1,21 21-1,-42 0 1,21-21 15,-21 22-15,21-1 0,1 0-1,-1 0 1,0 21-1,-21-20 1,21-1 15,-21 0-15,0 0 31,0 0-16,0 0 0,0 1-15,0-1 0,0 0 15,0 0 16,-21-21-16,0 21-15,0-21-1,-1 0-15,-20 0 16,21 0-1,-21 0 1,20 0 15,1 0-15,0 0 15,0 0-15,0 0 31,0 0 0,-1 0-1,22-21-14,-21 21-32,21-21 47,-21 21-16,21-21-16,0 0 17,0-1-17,0 1 48,0 0-1</inkml:trace>
  </inkml:traceGroup>
</inkml:ink>
</file>

<file path=ppt/ink/ink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1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C644BB1-1A99-4E51-B939-D273EF158C70}" emma:medium="tactile" emma:mode="ink">
          <msink:context xmlns:msink="http://schemas.microsoft.com/ink/2010/main" type="inkDrawing" rotatedBoundingBox="24648,15325 24648,16150 24633,16150 24633,15325" shapeName="Other">
            <msink:destinationLink direction="to" ref="{3FB37EC3-9CC3-44F5-9C5F-2910643B4722}"/>
            <msink:destinationLink direction="from" ref="{0F72C370-3406-4C2C-AF31-21DE8D37D5DF}"/>
          </msink:context>
        </emma:interpretation>
      </emma:emma>
    </inkml:annotationXML>
    <inkml:trace contextRef="#ctx0" brushRef="#br0">11642 14796 0,'0'21'187,"0"0"-171,0 0-16,0 0 16,0 64-1,0-22 1,0 22 15,0-43-15,0 1-1,0 20 1,0-20 0,0-22-1,0 21 1,0-21-1,0 0 1,0 1 0,0-1-1,0 21 1,0-21 0,0 0-1,0 1 16,0-1 1,0 0-17,0 0 17</inkml:trace>
  </inkml:traceGroup>
</inkml:ink>
</file>

<file path=ppt/ink/ink50.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3:15.73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64ED82A-CE49-45E8-B85D-07DCDC565940}" emma:medium="tactile" emma:mode="ink">
          <msink:context xmlns:msink="http://schemas.microsoft.com/ink/2010/main" type="inkDrawing" rotatedBoundingBox="4184,15829 4583,15096 5198,15430 4798,16164" semanticType="callout" shapeName="Other">
            <msink:sourceLink direction="with" ref="{B06BB099-A49E-44A5-B825-B017190899F2}"/>
          </msink:context>
        </emma:interpretation>
      </emma:emma>
    </inkml:annotationXML>
    <inkml:trace contextRef="#ctx0" brushRef="#br0">3746 15261 0,'0'21'79,"-21"1"-17,0-22-62,0 0 16,0 21-16,-64-21 15,22 0 1,-43 0 15,42 0-15,-42 0-1,64 0 1,-21 0 0,20 0-1,22 0 1,0 0 0,0 0 15,0 0-31,-1 0 47,22-21-16,0-1 16,0 1 15,0 0-30,0 0-17,22 0 1,-1 0-16,0-1 15,0 1 1,0 0-16,0-21 16,1 21-1,-1-1 1,21-20 15,-21 21-15,0 0-1,-21 0 1,22 21 0,-22-22-1,21 1 1,0-21 0,0 21-1,0-22 1,0 43-1,-21-21 1,22 0 15,-22 0 16,0 0-31,0 0 46,21 21-46,-21-22 0,0 1 15,0 0-16</inkml:trace>
  </inkml:traceGroup>
</inkml:ink>
</file>

<file path=ppt/ink/ink5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3:17.17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06BB099-A49E-44A5-B825-B017190899F2}" emma:medium="tactile" emma:mode="ink">
          <msink:context xmlns:msink="http://schemas.microsoft.com/ink/2010/main" type="inkDrawing" rotatedBoundingBox="4674,15409 4674,16192 4659,16192 4659,15409" shapeName="Other">
            <msink:destinationLink direction="with" ref="{F64ED82A-CE49-45E8-B85D-07DCDC565940}"/>
          </msink:context>
        </emma:interpretation>
      </emma:emma>
    </inkml:annotationXML>
    <inkml:trace contextRef="#ctx0" brushRef="#br0">3429 14880 0,'0'21'94,"0"1"-47,0-1-16,0 0-31,0 0 15,0 21 1,0-20 0,0-1-1,0 21 17,0 0-17,0 1 1,0-1-1,0 0 1,0-20 0,0-1-1,0 0 1,0 42 0,0-41-1,0-1 16,0 0-31,0 0 16,0 21 0,0-20 15,0-1-15,0 0 30,0 0-30,0 0 15,0 0 16</inkml:trace>
  </inkml:traceGroup>
</inkml:ink>
</file>

<file path=ppt/ink/ink5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3:04.05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77EF773-17B1-4CB8-9E5D-107145C4F553}" emma:medium="tactile" emma:mode="ink">
          <msink:context xmlns:msink="http://schemas.microsoft.com/ink/2010/main" type="writingRegion" rotatedBoundingBox="8342,13188 4339,13227 4326,11865 8328,11826"/>
        </emma:interpretation>
      </emma:emma>
    </inkml:annotationXML>
    <inkml:traceGroup>
      <inkml:annotationXML>
        <emma:emma xmlns:emma="http://www.w3.org/2003/04/emma" version="1.0">
          <emma:interpretation id="{158B07F5-5F89-4ED5-A6A9-AA91B84AD907}" emma:medium="tactile" emma:mode="ink">
            <msink:context xmlns:msink="http://schemas.microsoft.com/ink/2010/main" type="paragraph" rotatedBoundingBox="8342,13188 4339,13227 4326,11865 8328,11826" alignmentLevel="1"/>
          </emma:interpretation>
        </emma:emma>
      </inkml:annotationXML>
      <inkml:traceGroup>
        <inkml:annotationXML>
          <emma:emma xmlns:emma="http://www.w3.org/2003/04/emma" version="1.0">
            <emma:interpretation id="{F1D51E02-B129-4ADF-9FED-570FB650FD8A}" emma:medium="tactile" emma:mode="ink">
              <msink:context xmlns:msink="http://schemas.microsoft.com/ink/2010/main" type="line" rotatedBoundingBox="8342,13188 4339,13227 4326,11865 8328,11826"/>
            </emma:interpretation>
          </emma:emma>
        </inkml:annotationXML>
        <inkml:traceGroup>
          <inkml:annotationXML>
            <emma:emma xmlns:emma="http://www.w3.org/2003/04/emma" version="1.0">
              <emma:interpretation id="{153A2FD5-90B1-4510-AD0A-AFEE1E37E678}" emma:medium="tactile" emma:mode="ink">
                <msink:context xmlns:msink="http://schemas.microsoft.com/ink/2010/main" type="inkWord" rotatedBoundingBox="8342,13188 6014,13211 6000,11849 8328,11826"/>
              </emma:interpretation>
              <emma:one-of disjunction-type="recognition" id="oneOf0">
                <emma:interpretation id="interp0" emma:lang="" emma:confidence="0.5">
                  <emma:literal>~</emma:literal>
                </emma:interpretation>
                <emma:interpretation id="interp1" emma:lang="" emma:confidence="0">
                  <emma:literal>0</emma:literal>
                </emma:interpretation>
                <emma:interpretation id="interp2" emma:lang="" emma:confidence="0">
                  <emma:literal>X</emma:literal>
                </emma:interpretation>
                <emma:interpretation id="interp3" emma:lang="" emma:confidence="0">
                  <emma:literal>8</emma:literal>
                </emma:interpretation>
                <emma:interpretation id="interp4" emma:lang="" emma:confidence="0">
                  <emma:literal>N</emma:literal>
                </emma:interpretation>
              </emma:one-of>
            </emma:emma>
          </inkml:annotationXML>
          <inkml:trace contextRef="#ctx0" brushRef="#br0">7091 12023 0,'-21'0'281,"-22"0"-265,-20 0-16,-1 0 15,-84 0 1,42 0 0,0 0-1,64 0-15,-43 0 16,43 0 0,-21 0-16,20-21 15,-20 21 1,20 0 15,1-22-15,21 1-1,0 21 1,21-21 0,0 0 62,0 0-16,0 0-15,42-1-31,-21 1-1,0 0 1,1 0-16,-1-21 16,21 20-16,-42 1 15,64-21 1,-22 0-1,21-43 1,1-21 0,-43 85-16,0-21 15,-21 20 17,21 22-17,-21-21 1,22 21-1,-22-21 1</inkml:trace>
          <inkml:trace contextRef="#ctx0" brushRef="#br0" timeOffset="1740.1837">6689 11726 0,'0'22'93,"0"-1"-77,0 0-16,0 21 16,0 22-1,0-22 1,0 0 0,0 22 15,-22-22-16,22-21-15,0 1 16,0 20 0,0-21-1,0 0 17,0 0 14,0 1-30,0-1 0,0 0 15,0 0 16,0 0-16,0 0 141,0 1-125,0-1 15,0 0-62,0 0 94</inkml:trace>
          <inkml:trace contextRef="#ctx0" brushRef="#br0" timeOffset="92644.8674">5249 11515 0,'-21'0'203,"-21"0"-187,21 0 0,-22 0-1,22 0-15,0 0 16,-21 0-16,-22 0 16,43 0-16,0 0 15,-22 0-15,22 0 16,-21 0-1,0 0 1,20 0 15,22 21 94,0 0-125,0 0 16,0 0-16,0 1 16,0 62-1,0 22 1,0-85-16,0 43 15,0-1-15,22-42 16,-22 64 0,0-21-1,0-1 1,0 1 0,0-43-1,0 0 16,21-21 79,0 0-95,0 0 1,-21-42 0,42-1-16,43-41 15,-21-1 1,-43 43 0,0 20-1,0 1 16,0 21-15,0 0 15,1 0-15,-1 0 0,21 0-1,-21 0 1,22 43-1,-22-43 1,-21 21-16,21-21 16,0 42-1,0-21 1,0 0 0,1 1 15,-22-1-16,21 21 1,0 0 0,-21-20-16,0-1 15,0 0-15,0 0 16,0 0 0,0 0-1,0 1 1,-21 20-1,0-21 1,21 0 0,-22 0-1,1 1 1,0-1 0,-42 21-1,-22 0 16,21 1-15,22-43 0,21 21-1,0-21 79,0 0-78,-1 0 15,1 0 16</inkml:trace>
        </inkml:traceGroup>
        <inkml:traceGroup>
          <inkml:annotationXML>
            <emma:emma xmlns:emma="http://www.w3.org/2003/04/emma" version="1.0">
              <emma:interpretation id="{8E8CCC2C-8BD8-4BDA-AE89-196E81370183}" emma:medium="tactile" emma:mode="ink">
                <msink:context xmlns:msink="http://schemas.microsoft.com/ink/2010/main" type="inkWord" rotatedBoundingBox="4957,12866 4335,12872 4326,11964 4948,11958">
                  <msink:destinationLink direction="with" ref="{84E5CFC8-1168-4CD9-AB5F-A89D934FBDD5}"/>
                </msink:context>
              </emma:interpretation>
              <emma:one-of disjunction-type="recognition" id="oneOf1">
                <emma:interpretation id="interp5" emma:lang="" emma:confidence="0.5">
                  <emma:literal>9</emma:literal>
                </emma:interpretation>
                <emma:interpretation id="interp6" emma:lang="" emma:confidence="0">
                  <emma:literal>.</emma:literal>
                </emma:interpretation>
                <emma:interpretation id="interp7" emma:lang="" emma:confidence="0">
                  <emma:literal>l</emma:literal>
                </emma:interpretation>
                <emma:interpretation id="interp8" emma:lang="" emma:confidence="0">
                  <emma:literal>I</emma:literal>
                </emma:interpretation>
                <emma:interpretation id="interp9" emma:lang="" emma:confidence="0">
                  <emma:literal>o</emma:literal>
                </emma:interpretation>
              </emma:one-of>
            </emma:emma>
          </inkml:annotationXML>
          <inkml:trace contextRef="#ctx0" brushRef="#br0" timeOffset="95492.2353">3704 11430 0,'-21'0'125,"0"0"-109,0 0-16,-1 0 15,-41 42 1,-43 22 0,64-22-1,-22 1 1,43-22 15,-21 0-15,21 0-1,-1 0-15,1-21 16,21 21-16,-21 1 16,21-1-1,-21 0 1,0 21 0,-22 22-1,43-43-15,-21 21 16,21-21-1,0 1-15,0 20 16,0 0 0,0-21-1,0 43 1,0-43 15,0 0-15,0 0-1,0 1 1,21-22 0,-21 21-16,22 0 15,-1-21 1,0 21 15,0-21-15,0 21 15,0-21-31,1 0 16,-1 0 15,0 0-15,0 0-1,21 0 1,-20 0-1,-1 0 1,0 0 0,0 0 15,0 0 0,-21-21-31,21 0 16,1 0-1,-1 0 1,0-1 0,0 1-1,-21 0 17,0 0-17,0 0 16,0 0-15,0-1 0,0 1-1,0 0 1,0 0 0,0 0-1,0 0 1,-21 21-1,0-22 1,21 1 0,-21 0-1,-1 21 17,22-21-17,-21 21 1,0 0-1,0 0 17,21-21-32,-21 21 15,0 0 1,-1 0 0,1 0-1,0 0 1,-21-21-1,21 21 1,-1 0 15,1 0 1,0 0-1,0 0 31,0 0 141</inkml:trace>
        </inkml:traceGroup>
      </inkml:traceGroup>
    </inkml:traceGroup>
  </inkml:traceGroup>
</inkml:ink>
</file>

<file path=ppt/ink/ink5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2:32.09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BB5055D-969F-4EEE-B9DA-C691AFDA69D4}" emma:medium="tactile" emma:mode="ink">
          <msink:context xmlns:msink="http://schemas.microsoft.com/ink/2010/main" type="writingRegion" rotatedBoundingBox="9819,11897 9772,12964 9370,12946 9416,11880"/>
        </emma:interpretation>
      </emma:emma>
    </inkml:annotationXML>
    <inkml:traceGroup>
      <inkml:annotationXML>
        <emma:emma xmlns:emma="http://www.w3.org/2003/04/emma" version="1.0">
          <emma:interpretation id="{B73EB291-1BDE-42AB-A6A0-95F3A3D8E054}" emma:medium="tactile" emma:mode="ink">
            <msink:context xmlns:msink="http://schemas.microsoft.com/ink/2010/main" type="paragraph" rotatedBoundingBox="9819,11897 9772,12964 9370,12946 9416,11880" alignmentLevel="1"/>
          </emma:interpretation>
        </emma:emma>
      </inkml:annotationXML>
      <inkml:traceGroup>
        <inkml:annotationXML>
          <emma:emma xmlns:emma="http://www.w3.org/2003/04/emma" version="1.0">
            <emma:interpretation id="{B0BB8CAB-FD57-40C8-9432-E863DA561B43}" emma:medium="tactile" emma:mode="ink">
              <msink:context xmlns:msink="http://schemas.microsoft.com/ink/2010/main" type="line" rotatedBoundingBox="9819,11897 9772,12964 9370,12946 9416,11880"/>
            </emma:interpretation>
          </emma:emma>
        </inkml:annotationXML>
        <inkml:traceGroup>
          <inkml:annotationXML>
            <emma:emma xmlns:emma="http://www.w3.org/2003/04/emma" version="1.0">
              <emma:interpretation id="{15026338-6C60-4562-9C45-E691E15D3BDF}" emma:medium="tactile" emma:mode="ink">
                <msink:context xmlns:msink="http://schemas.microsoft.com/ink/2010/main" type="inkWord" rotatedBoundingBox="9819,11897 9772,12964 9370,12946 9416,11880">
                  <msink:destinationLink direction="to" ref="{A7A2CA61-B107-458A-B688-31C6B1BB645C}"/>
                </msink:context>
              </emma:interpretation>
              <emma:one-of disjunction-type="recognition" id="oneOf0">
                <emma:interpretation id="interp0" emma:lang="" emma:confidence="0.5">
                  <emma:literal>m</emma:literal>
                </emma:interpretation>
                <emma:interpretation id="interp1" emma:lang="" emma:confidence="0">
                  <emma:literal>.</emma:literal>
                </emma:interpretation>
                <emma:interpretation id="interp2" emma:lang="" emma:confidence="0">
                  <emma:literal>M</emma:literal>
                </emma:interpretation>
                <emma:interpretation id="interp3" emma:lang="" emma:confidence="0">
                  <emma:literal>-</emma:literal>
                </emma:interpretation>
                <emma:interpretation id="interp4" emma:lang="" emma:confidence="0">
                  <emma:literal>,</emma:literal>
                </emma:interpretation>
              </emma:one-of>
            </emma:emma>
          </inkml:annotationXML>
          <inkml:trace contextRef="#ctx0" brushRef="#br0">8170 11472 0,'0'-21'140,"0"0"-108,0 0-17,0 0 1,21 21-1,-21-21 17,22 21-17,20 0 1,0 0 0,1 0-1,-1 0 1,-21 0-1,0 0 1,0 0 0,1 0-1,-1 0 1,0 0 15,0 0 16,-21 21-31,0 0-1,0 0 1,0 0 0,0 0-1,0 1 1,0-1-1,0 0 1,0 0-16,0 0 16,0 0-1,0 1 1,0-1 0,0 0-16,0 0 15,-21-21 16,21 21-31,0 0 32,-21-21-17,21 22 1,-21-1 0,-1 0-1,1 0 1,0-21-1,0 0 1,21 21 0,-21-21-1,0 0 32,-1 0 31,1 0-62,0 21 0,0-21-1,21 22 126,0-1-126,21 0 1,0 0 0,0-21-1,1 21 1,-22 0-16,42 1 16,-21-1 15,0 0 0,-21 0-15,21-21-16,1 42 15,-1-20 1,-21-1 0,0 0-1,21 0 16,0-21-15,-21 21 0,0 0-1,0 1 1,0-1 0,0 0-1,0 0 1,0 0-1,0 0 1,0 1 0,-21-1-1,0-21 1,21 21-16,-21-21 16,-1 0 15,1 0-16,0 0 1,0 0 0,0 0-1,0 0 1,-1 0 0,1 0 15,0-21 0,0 0-15,0 21-1,21-22 1,-21 22 31,21-21-32,-22 0 1,22 0 0,-21 21-1,21-21 1,0 0 0,-21 21-1,21-22 1,0 1 15,0 0 16,0 0 0</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3:42.15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9C127B5-B873-4874-A584-067402FCA246}" emma:medium="tactile" emma:mode="ink">
          <msink:context xmlns:msink="http://schemas.microsoft.com/ink/2010/main" type="writingRegion" rotatedBoundingBox="6640,13605 8626,15993 7910,16588 5924,14201">
            <msink:destinationLink direction="with" ref="{88EE7693-793B-4654-B42C-8AB9AEBF9015}"/>
            <msink:destinationLink direction="with" ref="{CCB5F74B-6819-4F4B-83C0-C8AABD88D79A}"/>
            <msink:destinationLink direction="with" ref="{9C3012CB-3792-4BAB-83CD-24FB97589FDB}"/>
          </msink:context>
        </emma:interpretation>
      </emma:emma>
    </inkml:annotationXML>
    <inkml:traceGroup>
      <inkml:annotationXML>
        <emma:emma xmlns:emma="http://www.w3.org/2003/04/emma" version="1.0">
          <emma:interpretation id="{C04C36E8-1B2C-4943-B213-122BCB20428B}" emma:medium="tactile" emma:mode="ink">
            <msink:context xmlns:msink="http://schemas.microsoft.com/ink/2010/main" type="paragraph" rotatedBoundingBox="6640,13605 8626,15993 7910,16588 5924,14201" alignmentLevel="1"/>
          </emma:interpretation>
        </emma:emma>
      </inkml:annotationXML>
      <inkml:traceGroup>
        <inkml:annotationXML>
          <emma:emma xmlns:emma="http://www.w3.org/2003/04/emma" version="1.0">
            <emma:interpretation id="{660023E3-32A6-44F4-AAF3-1CE00C203710}" emma:medium="tactile" emma:mode="ink">
              <msink:context xmlns:msink="http://schemas.microsoft.com/ink/2010/main" type="line" rotatedBoundingBox="6640,13605 8626,15993 7910,16588 5924,14201"/>
            </emma:interpretation>
          </emma:emma>
        </inkml:annotationXML>
        <inkml:traceGroup>
          <inkml:annotationXML>
            <emma:emma xmlns:emma="http://www.w3.org/2003/04/emma" version="1.0">
              <emma:interpretation id="{85F98A4D-BE16-4FC2-BCA5-19C51B858CEA}" emma:medium="tactile" emma:mode="ink">
                <msink:context xmlns:msink="http://schemas.microsoft.com/ink/2010/main" type="inkWord" rotatedBoundingBox="6557,13674 7018,14227 6433,14715 5972,14161">
                  <msink:destinationLink direction="with" ref="{E38A85D2-EC2C-44DA-ABB6-FC66C0186F93}"/>
                  <msink:destinationLink direction="with" ref="{84E5CFC8-1168-4CD9-AB5F-A89D934FBDD5}"/>
                </msink:context>
              </emma:interpretation>
              <emma:one-of disjunction-type="recognition" id="oneOf0">
                <emma:interpretation id="interp0" emma:lang="" emma:confidence="0.5">
                  <emma:literal>A</emma:literal>
                </emma:interpretation>
                <emma:interpretation id="interp1" emma:lang="" emma:confidence="0">
                  <emma:literal>¥</emma:literal>
                </emma:interpretation>
                <emma:interpretation id="interp2" emma:lang="" emma:confidence="0">
                  <emma:literal>I</emma:literal>
                </emma:interpretation>
                <emma:interpretation id="interp3" emma:lang="" emma:confidence="0">
                  <emma:literal>J</emma:literal>
                </emma:interpretation>
                <emma:interpretation id="interp4" emma:lang="" emma:confidence="0">
                  <emma:literal>j</emma:literal>
                </emma:interpretation>
              </emma:one-of>
            </emma:emma>
          </inkml:annotationXML>
          <inkml:trace contextRef="#ctx0" brushRef="#br0">5292 13801 0,'-22'0'125,"1"0"-109,0 0-16,0 0 16,-21 0-16,-1 0 15,1 0 1,-22 0-1,43 0 1,-63 0 15,62 0 1,1 0-1,21-21 156,0-1-171,0 1 0,21 0-16,-21 0 15,64-43 1,21-20-1,-1 41 1,-63-20-16,1 42 16,20-22-16,0 1 15,-21 0 1,1 21 0,-22-22-1,21 43 1,-21-21-1,0 0 64,0 0 30,0 0-62</inkml:trace>
          <inkml:trace contextRef="#ctx0" brushRef="#br0" timeOffset="1433.0175">5292 13483 0,'0'21'109,"0"1"-93,0-1 0,0 0-1,0 0 1,0 0 0,-22 22 15,22-22-16,0 0-15,0 0 16,0 0 0,0 0-1,0 1 1,0-1 15,0 0-31,0 0 16,0 0-1,0 0 17,0 1-17,0-1 1,0 0 0,0 0-1,0 0 1,0 0-1,0 1 1,0-1 15,0 0-15,0 0 46,0 0 1</inkml:trace>
          <inkml:trace contextRef="#ctx0" brushRef="#br0" timeOffset="4165.0035">5207 13780 0,'0'21'281,"21"-21"-250,0 0 47,0 0-15,1 0 15,-1 0 16,0 0-16,0 0-16,0 0 157,0 0-156,1 0 140,-1 0-78,-21-21-94,21 21 32</inkml:trace>
        </inkml:traceGroup>
        <inkml:traceGroup>
          <inkml:annotationXML>
            <emma:emma xmlns:emma="http://www.w3.org/2003/04/emma" version="1.0">
              <emma:interpretation id="{57826B5A-482B-44A7-96CA-964F89F81D6B}" emma:medium="tactile" emma:mode="ink">
                <msink:context xmlns:msink="http://schemas.microsoft.com/ink/2010/main" type="inkWord" rotatedBoundingBox="7811,15013 8626,15993 7910,16588 7095,15609">
                  <msink:destinationLink direction="with" ref="{DD084C4D-3EE1-44C5-AA61-B9F5889E4497}"/>
                  <msink:destinationLink direction="with" ref="{E38A85D2-EC2C-44DA-ABB6-FC66C0186F93}"/>
                  <msink:destinationLink direction="with" ref="{797A7F7A-888B-4BF6-B422-66D1E86A8594}"/>
                </msink:context>
              </emma:interpretation>
              <emma:one-of disjunction-type="recognition" id="oneOf1">
                <emma:interpretation id="interp5" emma:lang="" emma:confidence="0.5">
                  <emma:literal>~</emma:literal>
                </emma:interpretation>
                <emma:interpretation id="interp6" emma:lang="" emma:confidence="0">
                  <emma:literal>.</emma:literal>
                </emma:interpretation>
                <emma:interpretation id="interp7" emma:lang="" emma:confidence="0">
                  <emma:literal>7</emma:literal>
                </emma:interpretation>
                <emma:interpretation id="interp8" emma:lang="" emma:confidence="0">
                  <emma:literal>v</emma:literal>
                </emma:interpretation>
                <emma:interpretation id="interp9" emma:lang="" emma:confidence="0">
                  <emma:literal>,</emma:literal>
                </emma:interpretation>
              </emma:one-of>
            </emma:emma>
          </inkml:annotationXML>
          <inkml:trace contextRef="#ctx0" brushRef="#br0" timeOffset="-80057.38">6329 14753 0,'0'-21'172,"0"0"-141,21 0-15,-21 0 0,21 21-1,-21-22 1,21 22-1,0-21 1,1 21 0,-1 0-1,0-21 1,21 21 0,-21 0-1,1 0 1,-1 0-1,0 0 17,0 0-17,0 0 1,0 0 0,-21 21-1,22 0 1,-1 1-1,0-1 1,-21 21 0,21-42-16,0 21 15,-21 22 1,21-22 0,-21 0-16,22 42 15,-22-20 1,0 41-1,0-62 1,0 62 0,0-63-16,0 22 15,0-1 1,-22 0 0,22 1-1,-42 20 1,42-20-1,-42-1 1,42-21 0,0 0-1,-21 0 1,-1 1 0,22 20-1,-42-42 1,21 42-1,21-21 17,-42-21-17,42 22 1,-22-1 0,1-21-1,0 0 16,0 0 1,0 0 30,0 0 1,-1 0-32,1 0-15,0 0 46,42 0 157,0 0-204,1 0 1,-1 0 0,21 0-1,-21 0 1,22 0 0,-1 0-1,-21 0 1,0 0 15,22 0-15,-22 0-1,0 0 1,0 0 0,21 0-1,-20 0 1,-1 0-1,0 0 1,0 0 0,0 0-1,0 0 1,1 0 0,-1 0-1,0 0 1,0 0-1,0 0 17,0 0-17,1 0 1,-1 0 31</inkml:trace>
        </inkml:traceGroup>
      </inkml:traceGroup>
    </inkml:traceGroup>
  </inkml:traceGroup>
</inkml:ink>
</file>

<file path=ppt/ink/ink5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4:26.74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84E5CFC8-1168-4CD9-AB5F-A89D934FBDD5}" emma:medium="tactile" emma:mode="ink">
          <msink:context xmlns:msink="http://schemas.microsoft.com/ink/2010/main" type="inkDrawing" rotatedBoundingBox="4802,13565 5188,14451 4522,14742 4135,13856" semanticType="callout" shapeName="Other">
            <msink:sourceLink direction="with" ref="{85F98A4D-BE16-4FC2-BCA5-19C51B858CEA}"/>
            <msink:sourceLink direction="with" ref="{8E8CCC2C-8BD8-4BDA-AE89-196E81370183}"/>
          </msink:context>
        </emma:interpretation>
      </emma:emma>
    </inkml:annotationXML>
    <inkml:trace contextRef="#ctx0" brushRef="#br0">3619 13229 0,'22'0'16,"-65"0"124,22 0-140,0 0 16,0 0-16,0 0 16,-43 0-1,22 0 1,-1 0 0,-20 0-1,-1 0 1,1 0-1,42 0-15,0 21 32,-1-21-32,1 0 15,0 0 1,21 22 109,0-1-109,0 0 15,0 0-16,0 0-15,0 22 16,0-1 15,0 0-31,0-21 16,0 1-16,0-1 16,21 0-1,-21 0 1,0 21-1,0-20 1,21-22-16,-21 42 16,0-21-16,0 0 15,22-21 1,-22 21 0,0 1-1,21-22 141,0 0-109,0 0-47,0 0 32,0 0-17,-21-22-15,43 22 16,-22-21-1,0 0 17,0 0-1,0 21-15,-21-21-1,22 21 1,-1 0-1,0 0 1,0 0 0,0 0-1,22 0 1,-22 0 15,0 0-15,0 0-1,0 0 1,-21 21 0,21-21-1,1 21 17,-22 0-17,0 0 1,21-21-1,-21 22 1,21-1-16,-21 0 31,0 0-15,0 0 0,0 0-1,0 1 1,0-1-1,0 0 17,0 0-17,0 0 1,0 0 31,-21 1-16,0-22 16,21 21-31,-22-21-1,-20 0 1,21 0-16,-21 21 15,20-21 17,-20 0-17,21 0 17,0 0-17,0 0 1,-1 0-1,-20 0 1,21 0 0,0 0-1,0 0 32,-1 0-47,1 0 31,21-21 63,0 0-47,0-1 0,0 1-16,0 0 16</inkml:trace>
  </inkml:traceGroup>
</inkml:ink>
</file>

<file path=ppt/ink/ink56.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09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A15E2C46-FF12-4B40-82BF-C0C804247F70}" emma:medium="tactile" emma:mode="ink">
          <msink:context xmlns:msink="http://schemas.microsoft.com/ink/2010/main" type="inkDrawing" rotatedBoundingBox="32759,16787 32774,17610 32033,17624 32017,16801" semanticType="callout" shapeName="Other">
            <msink:sourceLink direction="to" ref="{81F620BE-2818-4CE4-8D8B-F55055A6A7D1}"/>
          </msink:context>
        </emma:interpretation>
      </emma:emma>
    </inkml:annotationXML>
    <inkml:trace contextRef="#ctx0" brushRef="#br0">11472 16552 0,'0'-21'297,"0"0"-297,0 0 15,0 0 16,21 21-15,-21-21 0,22-1-1,-1 22 1,0-21 15,0 21-15,0 0-1,0-21 1,1 21 0,-1 0 15,0 0 31,0 0-62,0 0 32,0 0-1,1 0 0,-1 0-15,0 0-1,0 0 17,0 0-1,-21 21-31,21-21 16,-21 43-1,22-22 16,-22 0-15,21-21 0,-21 21-1,0 21 1,0 1 0,0-22-1,0 0 1,0 0-1,0 0 1,0 1 15,0-1 1,0 0-17,0 0 1,0 0 15,0 0-15,0 1-1,0-1 1,0 0 15,-21 0-15,-1 0-1,1 0 1,0 1 0,-21 20-1,21 0 1,-1-42 0,22 21-1,-21-21 16,21 22-15,-21-1 0,0-21-1,0 21 1,0-21 0,-1 21-1,1-21 1,0 0 31,0 0 15,0 21 1,0-21-63,-1 0 15,22 21 1,-42-21 0,21 0-1,0 22 1,42-22 187,0 0-187,0 0-16,0-22 15,43 22 1,-22 0-1,-21 0 1,1 0-16,-1 0 16,21-21-1,0 21 1,-20 0-16,-1 0 31,0 0-31,0 0 16,0 0-1,0 0 1,1 0 0,-1 0-1,21 0 1,-21 0 0,0 0-1,1 0 16,-1 0-31,0 0 32,0 0 30,0 0-15,0 0-31,1 0 93</inkml:trace>
  </inkml:traceGroup>
</inkml:ink>
</file>

<file path=ppt/ink/ink57.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09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DC4F1D5-CA37-4413-A933-63BC26AC588C}" emma:medium="tactile" emma:mode="ink">
          <msink:context xmlns:msink="http://schemas.microsoft.com/ink/2010/main" type="inkDrawing" rotatedBoundingBox="30720,16818 30720,17644 30705,17644 30705,16818" semanticType="callout" shapeName="Other">
            <msink:sourceLink direction="with" ref="{81F620BE-2818-4CE4-8D8B-F55055A6A7D1}"/>
          </msink:context>
        </emma:interpretation>
      </emma:emma>
    </inkml:annotationXML>
    <inkml:trace contextRef="#ctx0" brushRef="#br0">10096 16404 0,'0'21'187,"0"1"-187,0-1 16,0 21-16,0 0 16,0 22-1,0-1 1,0 1-1,0-43 1,0 0 0,0 22-1,0-22 1,0 0 15,0 21-15,0-21-1,0 1 1,0-1 0,0 0-1,0 0 1,0 0 0,0 0-1,0 1 1,0-1-1,0 0 1,0 0 15,0 0-15,0 0 0,0 1-1,0-1 16</inkml:trace>
  </inkml:traceGroup>
</inkml:ink>
</file>

<file path=ppt/ink/ink58.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09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C293FB5-765E-4F4C-8DB3-55121887AE11}" emma:medium="tactile" emma:mode="ink">
          <msink:context xmlns:msink="http://schemas.microsoft.com/ink/2010/main" type="inkDrawing" rotatedBoundingBox="29382,16570 29493,17517 28892,17587 28781,16640" semanticType="callout" shapeName="Other">
            <msink:sourceLink direction="with" ref="{F8A9BE78-9C84-46AD-8674-65CF6D8CF358}"/>
            <msink:sourceLink direction="with" ref="{81F620BE-2818-4CE4-8D8B-F55055A6A7D1}"/>
          </msink:context>
        </emma:interpretation>
      </emma:emma>
    </inkml:annotationXML>
    <inkml:trace contextRef="#ctx0" brushRef="#br0">8255 16468 0,'0'-21'312,"0"-1"-296,0 1 0,0 0-1,0 0 17,0 0-17,0 0 1,0-1 31,0 1-16,21 21-15,0 0-1,-21-21 1,0 0-1,21 21 1,1 0 31,-1 0-31,-21-21-1,21 21 1,0 0-1,0 0 1,0-21 0,1 21-1,-1 0 1,0 0 0,0 0-1,0 0 16,0 0 16,1 0 16,-22 21-48,21 0 1,0 0 0,-21 0-1,21 22 1,-21-22 0,0 0-16,0 21 15,0-21 16,0 1-15,0-1 0,0 0-1,0 0 1,0 0 0,0 0 30,0 1-30,0 20 0,0-21-1,0 0 1,0 0 0,0 1-1,0-1 16,-21 0-31,0 0 16,21 0 0,-21 0 15,21 1-15,0-1-1,0 0 16,-22 0-31,1 0 16,0 0 0,21 1-1,-21-22 17,21 21-32,-21 0 46,0-21-30,-1 21-16,1 0 31,0-21-15,0 0 0,0 0-1,0 0 1,-1 0 15,1 0 0,0 0-31,0 0 47,21 21 156,21-21-156,0 0-31,0 0-1,1 0-15,-1 22 16,0-22 0,21 0 15,-21 0-15,1 0-1,-1 0 1,0 21-16,0-21 15,0 0 1,0 0 0,1 0-1,-1 0 1,0 0 0,0 0-1,0 0 16,0 0-15,1 0 0,-1 0-1,0 0 17,0 0-1,0 0 0,0 0-15,1 0 31,-1 0-32</inkml:trace>
  </inkml:traceGroup>
</inkml:ink>
</file>

<file path=ppt/ink/ink59.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09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E16800D-1E3C-495C-A389-A9FEE39F10E7}" emma:medium="tactile" emma:mode="ink">
          <msink:context xmlns:msink="http://schemas.microsoft.com/ink/2010/main" type="inkDrawing" rotatedBoundingBox="32266,15210 32266,16035 32251,16035 32251,15210" semanticType="callout" shapeName="Other">
            <msink:sourceLink direction="with" ref="{4DF9EB7C-85DB-4814-9354-B05B56C926F8}"/>
            <msink:sourceLink direction="with" ref="{81F620BE-2818-4CE4-8D8B-F55055A6A7D1}"/>
          </msink:context>
        </emma:interpretation>
      </emma:emma>
    </inkml:annotationXML>
    <inkml:trace contextRef="#ctx0" brushRef="#br0">11642 14796 0,'0'21'187,"0"0"-171,0 0-16,0 0 16,0 64-1,0-22 1,0 22 15,0-43-15,0 1-1,0 20 1,0-20 0,0-22-1,0 21 1,0-21-1,0 0 1,0 1 0,0-1-1,0 21 1,0-21 0,0 0-1,0 1 16,0-1 1,0 0-17,0 0 17</inkml:trace>
  </inkml:traceGroup>
</inkml:ink>
</file>

<file path=ppt/ink/ink6.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0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6A281B8B-9DA2-45D7-9369-C7D1C1F59A91}" emma:medium="tactile" emma:mode="ink">
          <msink:context xmlns:msink="http://schemas.microsoft.com/ink/2010/main" type="inkDrawing" rotatedBoundingBox="22549,15947 22881,15278 23330,15501 22998,16170" semanticType="enclosure" shapeName="Other"/>
        </emma:interpretation>
      </emma:emma>
    </inkml:annotationXML>
    <inkml:trace contextRef="#ctx0" brushRef="#br0">10160 14965 0,'-21'0'172,"0"0"-172,-1 0 16,22-21-1,-21 0 1,0-1 0,0 22-1,0 0 1,21-21-16,-21 21 47,-1 0-16,1 0-15,0 0-1,-21 0-15,21 0 16,-1 0-1,22 21 17,-21-21-32,21 22 15,-21-1 48,0-21-63,21 21 15,0 21 1,-42 43 0,20-22-1,1 1 1,21-43 15,0 0-15,0 0-1,0 1-15,0 20 16,0-21 0,0 0-1,0 0 1,0 1 0,0-1-1,0 0 1,21-21-1,-21 21 1,22-21 0,-22 21-1,21-21 17,0 0-17,0 0 1,0 0-1,0 0 1,22 0 0,20 0-1,-42 0 1,1 0 0,-1-21 15,-21 0-16,21 21 1,-21-21-16,21 0 16,0-1-1,0 1 17,-21 0-17,22 0 1,-1 21-1,-21-21 17,0 0-1,21 21-31,-21-22 16,0 1-1,0 0 16,0 0-31,0 0 16,0 0 0,21-1 15,-21 1-15,0 0-1,0 0 1,0 0 15,0 0-15,0-1 31,0 1-16,0 0 0,0 0-15,0 0 15,0 0 16,-21 21-32,21-22 17,-21 22-17,21-21 1,-21 21 0</inkml:trace>
  </inkml:traceGroup>
</inkml:ink>
</file>

<file path=ppt/ink/ink60.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09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F8A9BE78-9C84-46AD-8674-65CF6D8CF358}" emma:medium="tactile" emma:mode="ink">
          <msink:context xmlns:msink="http://schemas.microsoft.com/ink/2010/main" type="inkDrawing" rotatedBoundingBox="29095,15209 29126,16161 29106,16162 29075,15210" semanticType="callout" shapeName="Line">
            <msink:destinationLink direction="with" ref="{4C293FB5-765E-4F4C-8DB3-55121887AE11}"/>
          </msink:context>
        </emma:interpretation>
      </emma:emma>
    </inkml:annotationXML>
    <inkml:trace contextRef="#ctx0" brushRef="#br0">8467 14796 0,'0'21'282,"0"0"-267,0 0 17,0 0-17,0 0 1,0 1-1,0-1 1,0 0 62,0 0-62,0 0 46,0 0-46,0 1 15,0-1 0,0 0 1,0 0-17,0 0 1,0 0 0,0 1-1,0-1 1,0 0-1,0 0 1,0 0 15,0 0-15,21 1 0,-21-1-1,0 0 1,0 0-1,0 0 17,0 0-17,0 1 1,0-1-16,0 0 16,0 0 15,0 0 16,0 0-32,0 1 1,0-1 0,0 0-1,0 0 1,0 0 15,0 0 47,0 1 78,0-1 1,0 0-110,0 0 46</inkml:trace>
  </inkml:traceGroup>
</inkml:ink>
</file>

<file path=ppt/ink/ink6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0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799CDF3-4372-49DA-B496-7ADA6E209CDA}" emma:medium="tactile" emma:mode="ink">
          <msink:context xmlns:msink="http://schemas.microsoft.com/ink/2010/main" type="inkDrawing" rotatedBoundingBox="30805,13643 30805,14405 30790,14405 30790,13643" semanticType="callout" shapeName="Other">
            <msink:sourceLink direction="with" ref="{81F620BE-2818-4CE4-8D8B-F55055A6A7D1}"/>
            <msink:sourceLink direction="with" ref="{5887FF13-4DA9-4343-BECA-278E349B4E0A}"/>
          </msink:context>
        </emma:interpretation>
      </emma:emma>
    </inkml:annotationXML>
    <inkml:trace contextRef="#ctx0" brushRef="#br0">10181 13229 0,'0'21'94,"0"1"-79,0-1 1,0 0 0,0 0-1,0 0 1,0 0 0,0 22-1,0-22-15,0 0 16,0 0-1,0 0 32,0 1-15,0-1-17,0 0 1,0 0-1,0 0 48,0 0-47,0 1 30,0-1-30,0 0 0,0 0-1,0 0 1,0 0 0,0 1-1,0-1 1,0 0 15,0 0-15,0 0-1,0 0 1,0 1 0,0-1 15,0 0-16,0 0 1,0 0 15</inkml:trace>
  </inkml:traceGroup>
</inkml:ink>
</file>

<file path=ppt/ink/ink6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04"/>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4DF9EB7C-85DB-4814-9354-B05B56C926F8}" emma:medium="tactile" emma:mode="ink">
          <msink:context xmlns:msink="http://schemas.microsoft.com/ink/2010/main" type="inkDrawing" rotatedBoundingBox="32475,13486 32498,14342 31990,14355 31968,13499" shapeName="Other">
            <msink:destinationLink direction="with" ref="{4E16800D-1E3C-495C-A389-A9FEE39F10E7}"/>
          </msink:context>
        </emma:interpretation>
      </emma:emma>
    </inkml:annotationXML>
    <inkml:trace contextRef="#ctx0" brushRef="#br0">11366 13229 0,'0'-21'265,"22"21"-249,-22-21 15,21 21-31,0-21 16,0 21-1,-21-21 1,0-1 0,21 22-1,-21-21 48,21 21 31,1-21-63,-1 21 0,0 0 0,0 0 16,0 0 0,0 0-31,-21 21-1,22-21 17,-22 21-32,0 1 15,21-22 1,-21 21-1,0 0 1,21-21 0,-21 21 15,21 0-15,-21 0-1,0 1 1,0-1-1,0 0-15,0 0 16,0 0 15,0 0-15,0 1 0,0-1-1,0 0 1,0 0 15,0 0-15,0 0-1,0 1 1,0-1 0,0 0-1,-21 0 1,21 0-1,-21 0 17,21 1-17,-21-1 1,-1 0 0,1 21-1,0-21 1,0-21-1,21 22 1,-21-22 15,21 21-15,0 0 46,-21-21-62,-1 0 16,1 21 0,0 0-1,0 0 1,0-21-16,21 43 16,-21-43-1,-1 0 32,44 0 109,20 0-140,-21 0 0,0 0-16,0 0 15,1 0-15,-1 0 16,0 0-1,0 0 1,0 0 0,0 0-1,1 0 1,-1 0 0,0 0-1,0 0 1,0 0-1,0 0-15,1 0 16,-1 0 0,0 0 15,0 0 31,0 0-15,0 0-31</inkml:trace>
  </inkml:traceGroup>
</inkml:ink>
</file>

<file path=ppt/ink/ink6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0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059BA11-586C-45A7-8C81-ADEEBAFE5EC7}" emma:medium="tactile" emma:mode="ink">
          <msink:context xmlns:msink="http://schemas.microsoft.com/ink/2010/main" type="inkDrawing" rotatedBoundingBox="30966,11697 31038,12923 30386,12962 30314,11735" semanticType="verticalRange" shapeName="Other">
            <msink:sourceLink direction="with" ref="{EE74D8E1-5A16-4725-9186-A22AAF08E380}"/>
          </msink:context>
        </emma:interpretation>
      </emma:emma>
    </inkml:annotationXML>
    <inkml:trace contextRef="#ctx0" brushRef="#br0">9800 11578 0,'0'-21'328,"0"0"-312,0 0-1,0 0 1,21 21 0,-21-22-1,21-20 1,-21 21 0,22 21 15,-22-21-31,21 0 31,0-1-15,0 22-1,0-21 1,0 21 15,22-21-15,-22 21-1,0 0 1,21 0 0,-20 0-1,-1 0 1,0 0 0,0 0-1,0 21 1,-21 0-16,43 22 15,-43-22 1,0 0-16,21 21 16,0 22-1,-21-22 1,0 43 15,21-43-31,-21 43 16,0-43-16,0-21 15,0 22 1,0-1 0,0 22-1,0 20 1,-21-20 0,0-22-1,0 0 1,-1-20-1,1-1 1,-21 0 0,21 0-1,-43 43 1,-20-43 15,20 0-15,1 0-1,20 0 1,22-21 0,0 0-1,0 0 1,42 0 187,0 0-187,0 0-1,0 0 1,22 21 0,-1-21-1,0 22 1,22-22-1,-22 0 1,-21 0 0,22 0-1,-22 0 17,0 0-17,0 0 1,0 0-16,1 0 15,-1 0 1,0 0 15,0 0 32,0 0-16,0 0-32,1 0 48,-1 0-1,0 0 1</inkml:trace>
  </inkml:traceGroup>
</inkml:ink>
</file>

<file path=ppt/ink/ink6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10"/>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793BBA07-E16E-4A9A-A319-CFFA1C70D812}" emma:medium="tactile" emma:mode="ink">
          <msink:context xmlns:msink="http://schemas.microsoft.com/ink/2010/main" type="inkDrawing" rotatedBoundingBox="25912,15044 25950,16045 25453,16064 25415,15063" semanticType="callout" shapeName="Other">
            <msink:sourceLink direction="with" ref="{A01A01DE-F9D6-4C5A-AF65-6DFB11D48326}"/>
            <msink:sourceLink direction="with" ref="{65F2A5D4-8CB7-483D-B9EF-D602B5858282}"/>
          </msink:context>
        </emma:interpretation>
      </emma:emma>
    </inkml:annotationXML>
    <inkml:trace contextRef="#ctx0" brushRef="#br0">4847 14690 0,'0'-21'203,"0"-1"-141,21 22-15,0 0 16,1 0-16,-1 0 31,0 0-47,0 0 0,0 0 16,0 0-16,1 0-15,-1 0 46,0 0-15,0 0-31,0 0 31,-21 22-32,21-1 1,-21 0 0,0 0 15,0 0-15,0 0-1,0 1 1,0-1-1,0 0 17,0 0 30,0 0-46,0 0 31,0 1 0,0-1-1,0 0 1,0 0-31,-21-21 0,0 21 46,0 0-31,0-21-31,0 22 16,-1-22 0,1 0 15,0 0 16,0 0-32,0 0 17,0 0 30,-1 0 32,1 0-63,42 0 125,1 0-140,-1 0 0,0 0-1,0 0 1,21 0-1,-20 0 1,-1 0-16,0 0 16,0 0-1,0 0-15,0 0 16,1 0 0,-22 21-1,21-21 1,0 21-1,0 0 17,0 0-17,-21 0 1,21-21 0,-21 43-1,22-43 1,-22 42-1,0-21 1,21 0 15,-21 1 1,0-1-17,0 0 1,0 0-1,0 0 1,0 0 0,-21 1-1,21-1 1,0 0 0,0 0-1,-22-21 1,22 21-1,-21 0-15,21 1 32,0-1-1,-21-21-31,0 0 31,21 21-15,-21-21-16,0 0 31,-1 21-15,1-21-1,0 0 1,0 0 0,0 21-1,0-21 1,-1 0-1,1 0 1,0 0 0,0 0-1,0 0 1,0 0 15,-1 0 16,22-21-31,-21 21-1,0-21 1,21 0 15,0 0-15,-21 21-1,21-22 1,0 1 15,0 0 1,0 0-1,0 0 0,0 0 16,0-1 15</inkml:trace>
  </inkml:traceGroup>
</inkml:ink>
</file>

<file path=ppt/ink/ink6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08"/>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E74D8E1-5A16-4725-9186-A22AAF08E380}" emma:medium="tactile" emma:mode="ink">
          <msink:context xmlns:msink="http://schemas.microsoft.com/ink/2010/main" type="writingRegion" rotatedBoundingBox="32555,11825 32639,12662 32213,12704 32130,11867">
            <msink:destinationLink direction="with" ref="{3059BA11-586C-45A7-8C81-ADEEBAFE5EC7}"/>
          </msink:context>
        </emma:interpretation>
      </emma:emma>
    </inkml:annotationXML>
    <inkml:traceGroup>
      <inkml:annotationXML>
        <emma:emma xmlns:emma="http://www.w3.org/2003/04/emma" version="1.0">
          <emma:interpretation id="{2CC15BA2-9848-4296-9930-6CADE271C2FA}" emma:medium="tactile" emma:mode="ink">
            <msink:context xmlns:msink="http://schemas.microsoft.com/ink/2010/main" type="paragraph" rotatedBoundingBox="32555,11825 32639,12662 32213,12704 32130,11867" alignmentLevel="1"/>
          </emma:interpretation>
        </emma:emma>
      </inkml:annotationXML>
      <inkml:traceGroup>
        <inkml:annotationXML>
          <emma:emma xmlns:emma="http://www.w3.org/2003/04/emma" version="1.0">
            <emma:interpretation id="{5B7185AF-95ED-4AC7-B98E-A13413F5AB07}" emma:medium="tactile" emma:mode="ink">
              <msink:context xmlns:msink="http://schemas.microsoft.com/ink/2010/main" type="line" rotatedBoundingBox="32555,11825 32639,12662 32213,12704 32130,11867"/>
            </emma:interpretation>
          </emma:emma>
        </inkml:annotationXML>
        <inkml:traceGroup>
          <inkml:annotationXML>
            <emma:emma xmlns:emma="http://www.w3.org/2003/04/emma" version="1.0">
              <emma:interpretation id="{9D4821BC-0672-4DE5-A285-8C763CB42202}" emma:medium="tactile" emma:mode="ink">
                <msink:context xmlns:msink="http://schemas.microsoft.com/ink/2010/main" type="inkWord" rotatedBoundingBox="32555,11825 32639,12662 32213,12704 32130,11867"/>
              </emma:interpretation>
            </emma:emma>
          </inkml:annotationXML>
          <inkml:trace contextRef="#ctx0" brushRef="#br0">11515 11536 0,'21'-21'234,"0"0"-234,0 21 16,0-22-1,22 1 1,-22 21-16,0 0 15,0 0-15,0 0 16,0-21 0,22 21-1,-22 0 1,0 0 0,0 0-1,0 0 16,1 21 1,-22 0-17,21 1-15,-21-1 32,21 21-17,-21 0 1,0 1-1,0-1 1,0-21-16,0 0 16,0 1-16,0-1 15,-21 0 1,0-21 0,21 42-1,-22-42 1,1 21-16,0-21 15,0 0 1,21 22-16,-21-22 16,21 21 15,-21-21-15,-1 0 30,1 0-30,42 0 328,1 0-329,-1 21 1,0-21 0,0 0-1,0 0 1,0 0 15,-21 21-15,22-21-1,-1 0 1,-21 21 0,21-21-1,-21 21 1,21 1 0,-21-1 15,21 0-16,-21 0 1,0 0 0,0 0 15,21-21-15,-21 22-1,0-1 32,0 0-31,0 0 31,-21-21-16,21 21-16,-21-21 17,0 21-17,21 1 1,-21-22 0,0 0-1,-1 0 32,1 0-31,0 0 15,0 0-31,0 0 62,0 0 1,-1 0-1,1 0-46,0 0 47,21-22-48,-21 22 32,21-21-47,0 0 47,0 0 15,0 0-30,-21 21-1,21-21 0,-21 21 0,21-22 1,-22 22-1</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09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CFD66AE-D6D8-4701-8438-6D649B8F105A}" emma:medium="tactile" emma:mode="ink">
          <msink:context xmlns:msink="http://schemas.microsoft.com/ink/2010/main" type="writingRegion" rotatedBoundingBox="30318,15294 30805,15294 30805,15929 30318,15929"/>
        </emma:interpretation>
      </emma:emma>
    </inkml:annotationXML>
    <inkml:traceGroup>
      <inkml:annotationXML>
        <emma:emma xmlns:emma="http://www.w3.org/2003/04/emma" version="1.0">
          <emma:interpretation id="{CAC90499-110A-40E4-94D0-05D650D0A28A}" emma:medium="tactile" emma:mode="ink">
            <msink:context xmlns:msink="http://schemas.microsoft.com/ink/2010/main" type="paragraph" rotatedBoundingBox="30318,15294 30805,15294 30805,15929 30318,15929" alignmentLevel="1"/>
          </emma:interpretation>
        </emma:emma>
      </inkml:annotationXML>
      <inkml:traceGroup>
        <inkml:annotationXML>
          <emma:emma xmlns:emma="http://www.w3.org/2003/04/emma" version="1.0">
            <emma:interpretation id="{9AFA8F0B-1CD5-48E6-A85C-331FB055959A}" emma:medium="tactile" emma:mode="ink">
              <msink:context xmlns:msink="http://schemas.microsoft.com/ink/2010/main" type="line" rotatedBoundingBox="30318,15294 30805,15294 30805,15929 30318,15929"/>
            </emma:interpretation>
          </emma:emma>
        </inkml:annotationXML>
        <inkml:traceGroup>
          <inkml:annotationXML>
            <emma:emma xmlns:emma="http://www.w3.org/2003/04/emma" version="1.0">
              <emma:interpretation id="{81F620BE-2818-4CE4-8D8B-F55055A6A7D1}" emma:medium="tactile" emma:mode="ink">
                <msink:context xmlns:msink="http://schemas.microsoft.com/ink/2010/main" type="inkWord" rotatedBoundingBox="30318,15294 30805,15294 30805,15929 30318,15929">
                  <msink:destinationLink direction="with" ref="{3799CDF3-4372-49DA-B496-7ADA6E209CDA}"/>
                  <msink:destinationLink direction="with" ref="{EDC4F1D5-CA37-4413-A933-63BC26AC588C}"/>
                  <msink:destinationLink direction="with" ref="{4C293FB5-765E-4F4C-8DB3-55121887AE11}"/>
                  <msink:destinationLink direction="with" ref="{4E16800D-1E3C-495C-A389-A9FEE39F10E7}"/>
                  <msink:destinationLink direction="to" ref="{A15E2C46-FF12-4B40-82BF-C0C804247F70}"/>
                </msink:context>
              </emma:interpretation>
            </emma:emma>
          </inkml:annotationXML>
          <inkml:trace contextRef="#ctx0" brushRef="#br0">10160 14965 0,'-21'0'172,"0"0"-172,-1 0 16,22-21-1,-21 0 1,0-1 0,0 22-1,0 0 1,21-21-16,-21 21 47,-1 0-16,1 0-15,0 0-1,-21 0-15,21 0 16,-1 0-1,22 21 17,-21-21-32,21 22 15,-21-1 48,0-21-63,21 21 15,0 21 1,-42 43 0,20-22-1,1 1 1,21-43 15,0 0-15,0 0-1,0 1-15,0 20 16,0-21 0,0 0-1,0 0 1,0 1 0,0-1-1,0 0 1,21-21-1,-21 21 1,22-21 0,-22 21-1,21-21 17,0 0-17,0 0 1,0 0-1,0 0 1,22 0 0,20 0-1,-42 0 1,1 0 0,-1-21 15,-21 0-16,21 21 1,-21-21-16,21 0 16,0-1-1,0 1 17,-21 0-17,22 0 1,-1 21-1,-21-21 17,0 0-1,21 21-31,-21-22 16,0 1-1,0 0 16,0 0-31,0 0 16,0 0 0,21-1 15,-21 1-15,0 0-1,0 0 1,0 0 15,0 0-15,0-1 31,0 1-16,0 0 0,0 0-15,0 0 15,0 0 16,-21 21-32,21-22 17,-21 22-17,21-21 1,-21 21 0</inkml:trace>
        </inkml:traceGroup>
      </inkml:traceGroup>
    </inkml:traceGroup>
  </inkml:traceGroup>
</inkml:ink>
</file>

<file path=ppt/ink/ink67.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23"/>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C98310B5-7DE3-4B32-ACE1-02A411EE3E48}" emma:medium="tactile" emma:mode="ink">
          <msink:context xmlns:msink="http://schemas.microsoft.com/ink/2010/main" type="writingRegion" rotatedBoundingBox="27661,14992 27787,17645 27069,17679 26942,15026">
            <msink:destinationLink direction="with" ref="{2187904C-86EE-4595-ADF9-9F4133DE87BF}"/>
            <msink:destinationLink direction="with" ref="{65F2A5D4-8CB7-483D-B9EF-D602B5858282}"/>
          </msink:context>
        </emma:interpretation>
      </emma:emma>
    </inkml:annotationXML>
    <inkml:traceGroup>
      <inkml:annotationXML>
        <emma:emma xmlns:emma="http://www.w3.org/2003/04/emma" version="1.0">
          <emma:interpretation id="{B77A252B-8F44-49CA-AA2F-FE5630AF0D87}" emma:medium="tactile" emma:mode="ink">
            <msink:context xmlns:msink="http://schemas.microsoft.com/ink/2010/main" type="paragraph" rotatedBoundingBox="27661,14992 27787,17645 27069,17679 26942,15026" alignmentLevel="1"/>
          </emma:interpretation>
        </emma:emma>
      </inkml:annotationXML>
      <inkml:traceGroup>
        <inkml:annotationXML>
          <emma:emma xmlns:emma="http://www.w3.org/2003/04/emma" version="1.0">
            <emma:interpretation id="{9594FE04-3237-41FC-9CE8-C29D21AEB787}" emma:medium="tactile" emma:mode="ink">
              <msink:context xmlns:msink="http://schemas.microsoft.com/ink/2010/main" type="line" rotatedBoundingBox="27661,14992 27787,17645 27069,17679 26942,15026"/>
            </emma:interpretation>
          </emma:emma>
        </inkml:annotationXML>
        <inkml:traceGroup>
          <inkml:annotationXML>
            <emma:emma xmlns:emma="http://www.w3.org/2003/04/emma" version="1.0">
              <emma:interpretation id="{0B59D8E8-E147-4D87-BF38-3E3C31D08C58}" emma:medium="tactile" emma:mode="ink">
                <msink:context xmlns:msink="http://schemas.microsoft.com/ink/2010/main" type="inkWord" rotatedBoundingBox="27661,14992 27715,16120 26996,16154 26942,15026">
                  <msink:destinationLink direction="to" ref="{9553543C-12BE-4C6A-9107-D0FF39BEB446}"/>
                  <msink:destinationLink direction="with" ref="{CD25B16E-E298-44A6-951D-01B89D970C47}"/>
                  <msink:destinationLink direction="with" ref="{E86C5AEF-62AB-4DF7-A0FA-4B007B0D36ED}"/>
                  <msink:destinationLink direction="with" ref="{D8C9B7EC-B95E-4F7E-AC73-CA3C6CAF807C}"/>
                  <msink:destinationLink direction="with" ref="{CD180E63-19A1-4BB2-A5A5-F0A54E3D0A99}"/>
                </msink:context>
              </emma:interpretation>
            </emma:emma>
          </inkml:annotationXML>
          <inkml:trace contextRef="#ctx0" brushRef="#br0">6329 14753 0,'0'-21'172,"0"0"-141,21 0-15,-21 0 0,21 21-1,-21-22 1,21 22-1,0-21 1,1 21 0,-1 0-1,0-21 1,21 21 0,-21 0-1,1 0 1,-1 0-1,0 0 17,0 0-17,0 0 1,0 0 0,-21 21-1,22 0 1,-1 1-1,0-1 1,-21 21 0,21-42-16,0 21 15,-21 22 1,21-22 0,-21 0-16,22 42 15,-22-20 1,0 41-1,0-62 1,0 62 0,0-63-16,0 22 15,0-1 1,-22 0 0,22 1-1,-42 20 1,42-20-1,-42-1 1,42-21 0,0 0-1,-21 0 1,-1 1 0,22 20-1,-42-42 1,21 42-1,21-21 17,-42-21-17,42 22 1,-22-1 0,1-21-1,0 0 16,0 0 1,0 0 30,0 0 1,-1 0-32,1 0-15,0 0 46,42 0 157,0 0-204,1 0 1,-1 0 0,21 0-1,-21 0 1,22 0 0,-1 0-1,-21 0 1,0 0 15,22 0-15,-22 0-1,0 0 1,0 0 0,21 0-1,-20 0 1,-1 0-1,0 0 1,0 0 0,0 0-1,0 0 1,1 0 0,-1 0-1,0 0 1,0 0-1,0 0 17,0 0-17,1 0 1,-1 0 31</inkml:trace>
        </inkml:traceGroup>
        <inkml:traceGroup>
          <inkml:annotationXML>
            <emma:emma xmlns:emma="http://www.w3.org/2003/04/emma" version="1.0">
              <emma:interpretation id="{1D32B081-8C9E-48FC-B6CF-F96884494052}" emma:medium="tactile" emma:mode="ink">
                <msink:context xmlns:msink="http://schemas.microsoft.com/ink/2010/main" type="inkWord" rotatedBoundingBox="27539,16718 27583,17655 27101,17678 27056,16741"/>
              </emma:interpretation>
            </emma:emma>
          </inkml:annotationXML>
          <inkml:trace contextRef="#ctx0" brushRef="#br0" timeOffset="-25">6477 16447 0,'0'-22'281,"0"1"-234,21 21-31,-21-21 15,21 21 0,-21-21-15,21 21 15,-21-21 0,22 21-15,-1-21 31,0 21-32,0 0 17,0 0-17,0 0 1,1 0-1,-1 0 17,0 0-1,0 0 0,0 0-15,-21 21-1,21-21 1,-21 21 0,0 0 15,22-21-15,-22 21-1,0 0 1,0 1-1,0-1 17,0 0-1,0 0-31,0 0 16,0 0-1,0 1 32,0-1-31,0 0 46,0 0-46,-22-21 15,22 21-15,0 0-1,-21-21-15,0 0 16,21 22 0,-21-22-1,21 21 16,-21-21 1,0 0 15,21 21-32,-22-21 1,1 0-1,0 0 64,0 0 30,0 0-93,21 21 202,21-21-202,0 0 0,0 0-1,22 0 1,-22 0-1,0 0 1,21 21 0,-21-21-1,1 0 1,-1 0 0,-21 21-1,21-21 1,0 22-1,-21-1 1,21-21 15,0 0-15,-21 21 0,22 0-1,-22 0 1,0 0-1,0 1 1,0-1 0,0 0-1,0 0 1,0 0 0,0 0-1,0 1 1,0 20-1,-43 0 17,1 1-17,21-43 1,0 21 0,-1-21-1,-20 21 1,0-21-1,21 0-15,-1 0 16,1 0-16,0 0 16,0 0-1,0 0 1,0 0 0,-1 0-1,1 0 16,0 0 1,0 0-17,21-21 48,0 0-32,0-1-15,0 1 15,0 0 16,0 0 0,0 0 0,0 0-16</inkml:trace>
        </inkml:traceGroup>
      </inkml:traceGroup>
    </inkml:traceGroup>
  </inkml:traceGroup>
</inkml:ink>
</file>

<file path=ppt/ink/ink68.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0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5E1EFC2-62A9-426C-B2B3-77FC197954E1}" emma:medium="tactile" emma:mode="ink">
          <msink:context xmlns:msink="http://schemas.microsoft.com/ink/2010/main" type="writingRegion" rotatedBoundingBox="24271,16730 24461,17846 23828,17954 23637,16838">
            <msink:destinationLink direction="with" ref="{F4BB2D20-A5D9-456E-91BB-60C514976F9E}"/>
          </msink:context>
        </emma:interpretation>
      </emma:emma>
    </inkml:annotationXML>
    <inkml:traceGroup>
      <inkml:annotationXML>
        <emma:emma xmlns:emma="http://www.w3.org/2003/04/emma" version="1.0">
          <emma:interpretation id="{E80C662A-37FA-4861-B971-843C8DC4322F}" emma:medium="tactile" emma:mode="ink">
            <msink:context xmlns:msink="http://schemas.microsoft.com/ink/2010/main" type="paragraph" rotatedBoundingBox="24271,16730 24461,17846 23828,17954 23637,16838" alignmentLevel="1"/>
          </emma:interpretation>
        </emma:emma>
      </inkml:annotationXML>
      <inkml:traceGroup>
        <inkml:annotationXML>
          <emma:emma xmlns:emma="http://www.w3.org/2003/04/emma" version="1.0">
            <emma:interpretation id="{F47AD4F9-6BF4-4A66-95D4-96837D0B662A}" emma:medium="tactile" emma:mode="ink">
              <msink:context xmlns:msink="http://schemas.microsoft.com/ink/2010/main" type="line" rotatedBoundingBox="24271,16730 24461,17846 23828,17954 23637,16838"/>
            </emma:interpretation>
          </emma:emma>
        </inkml:annotationXML>
        <inkml:traceGroup>
          <inkml:annotationXML>
            <emma:emma xmlns:emma="http://www.w3.org/2003/04/emma" version="1.0">
              <emma:interpretation id="{C42A4E8F-6B89-43CA-A62E-7E033E867ECF}" emma:medium="tactile" emma:mode="ink">
                <msink:context xmlns:msink="http://schemas.microsoft.com/ink/2010/main" type="inkWord" rotatedBoundingBox="24271,16730 24461,17846 23828,17954 23637,16838"/>
              </emma:interpretation>
            </emma:emma>
          </inkml:annotationXML>
          <inkml:trace contextRef="#ctx0" brushRef="#br0">3662 16425 0,'0'-21'62,"-21"21"-46,-1 0 15,1 0-15,0 0-16,0 0 15,0 0 1,-43 0 0,1 0-1,42 0 1,-22 0 0,22 0-16,-21 0 15,-1 0-15,22 0 16,-21 0-1,21 0 1,0 0 15,21 21 126,-22-21-142,22 22 32,0-1-47,0 0 16,0 0-1,0 0-15,0 22 16,0 20 0,0-42-16,0 43 15,0-22 1,0 0-1,0 1 1,0 20 0,0 1-1,22-22 1,-22-21 0,0 0-1,0 1 1,0-1 15,0 0 0,21-21 110,0 0-125,0 0-1,0-21 1,22-22-1,-43 22 1,21 21 0,0-21-1,0 21 17,-21-21-17,21 21 16,-21-21 1,21 21-1,1 0 0,-1 0-15,0 0-1,0 0 1,0 0 0,22 0-1,-22 0 1,0 0 0,21 21 15,-42 0-16,21-21 1,1 21 0,-22 0-1,21 1 1,-21-1 0,0 21-1,0 0 1,0-20-1,0-1 1,0 0 0,0 0-16,0 0 47,0 0-32,0 1 1,0-1-1,0 0 1,-21-21 0,-22 42-1,43-21 1,-42-21 0,21 43-1,-22-43 1,22 0 15,0 0-15,0 0-1,0 0 1,-22 0 15,22 0-15,0 0-1,21-21 1,-21 21 0,21-22 15,-21 22 0,21-21 0,0 0 32,0 0-32,-21 0-15,21 0 15,0-1 16,0 1-16,0 0 16</inkml:trace>
        </inkml:traceGroup>
      </inkml:traceGroup>
    </inkml:traceGroup>
  </inkml:traceGroup>
</inkml:ink>
</file>

<file path=ppt/ink/ink69.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37.667"/>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Group>
    <inkml:annotationXML>
      <emma:emma xmlns:emma="http://www.w3.org/2003/04/emma" version="1.0">
        <emma:interpretation id="{51A4C109-73A1-429A-910A-1649C4AEB8A1}" emma:medium="tactile" emma:mode="ink">
          <msink:context xmlns:msink="http://schemas.microsoft.com/ink/2010/main" type="writingRegion" rotatedBoundingBox="26457,14119 23897,16158 21907,13658 24467,11620"/>
        </emma:interpretation>
      </emma:emma>
    </inkml:annotationXML>
    <inkml:traceGroup>
      <inkml:annotationXML>
        <emma:emma xmlns:emma="http://www.w3.org/2003/04/emma" version="1.0">
          <emma:interpretation id="{3D3F24AD-1AA8-4975-9DC0-8B3CE71E70C5}" emma:medium="tactile" emma:mode="ink">
            <msink:context xmlns:msink="http://schemas.microsoft.com/ink/2010/main" type="paragraph" rotatedBoundingBox="26457,14119 23897,16158 23269,15369 25829,13331" alignmentLevel="1"/>
          </emma:interpretation>
        </emma:emma>
      </inkml:annotationXML>
      <inkml:traceGroup>
        <inkml:annotationXML>
          <emma:emma xmlns:emma="http://www.w3.org/2003/04/emma" version="1.0">
            <emma:interpretation id="{6B81A0AB-9583-4735-8CD4-C358770EB317}" emma:medium="tactile" emma:mode="ink">
              <msink:context xmlns:msink="http://schemas.microsoft.com/ink/2010/main" type="line" rotatedBoundingBox="26457,14119 23897,16158 23269,15369 25829,13331"/>
            </emma:interpretation>
          </emma:emma>
        </inkml:annotationXML>
        <inkml:traceGroup>
          <inkml:annotationXML>
            <emma:emma xmlns:emma="http://www.w3.org/2003/04/emma" version="1.0">
              <emma:interpretation id="{A01A01DE-F9D6-4C5A-AF65-6DFB11D48326}" emma:medium="tactile" emma:mode="ink">
                <msink:context xmlns:msink="http://schemas.microsoft.com/ink/2010/main" type="inkWord" rotatedBoundingBox="26457,14119 25801,14642 25173,13853 25829,13331">
                  <msink:destinationLink direction="with" ref="{793BBA07-E16E-4A9A-A319-CFFA1C70D812}"/>
                  <msink:destinationLink direction="with" ref="{CD180E63-19A1-4BB2-A5A5-F0A54E3D0A99}"/>
                  <msink:destinationLink direction="with" ref="{BBCC1C35-6174-46F8-9824-C00083C0ECB9}"/>
                  <msink:destinationLink direction="with" ref="{5BFEA794-97A8-4392-A801-04852486F018}"/>
                  <msink:destinationLink direction="with" ref="{56C2DF67-B77E-44BE-94C0-193F519C38E8}"/>
                </msink:context>
              </emma:interpretation>
            </emma:emma>
          </inkml:annotationXML>
          <inkml:trace contextRef="#ctx0" brushRef="#br0">5411 13216 0,'0'-21'16,"0"0"109,-42 21-94,20 0-15,-20 0 0,0 0-1,-1 0 1,-20 0-1,21 0 1,-1 0 0,1 0-1,21 0 1,0 0 15,-1 0 0,1 0-15,0 0 15,0 0 1,0 0 46,21 21-31,0 0-1,0 1-30,0-1 0,0 0-1,21 127 1,21-42 0,-21 0-1,22-43 1,-43-20-1,0-22 1,21-21-16,-21 21 31,21-63 188,-21 20-203,21-20-16,-21 21 15,21-21-15,1-1 16,-1 1 0,0 21-1,-21 0 1,21 21-1,-21-22 1,21 22 15,0 0-15,1 0 0,20 0-1,-21 0 1,21 0-1,1 0 1,-22 0 0,0 0-1,-21 22 1,21-22 0,0 21-1,1-21-15,-22 21 16,0 0-1,21 0-15,-21 0 32,21 22-17,0 20 1,-21-20 0,0-22-1,0 0 1,0 0-1,0 21 1,0-20 0,0-1-16,0 0 15,-21 0 1,0-21 0,21 21-16,-21-21 15,-22 21 1,22 1-1,-21-1 17,-1 0-17,1-21 1,21 0 0,0 0-1,0 0 1,-1 0-1,-20 0 1,0 0 0,-1 0-1,22 0 1,0 0 0,0 0-1</inkml:trace>
        </inkml:traceGroup>
        <inkml:traceGroup>
          <inkml:annotationXML>
            <emma:emma xmlns:emma="http://www.w3.org/2003/04/emma" version="1.0">
              <emma:interpretation id="{C8A7E007-BE08-4E4E-8DAD-6CE0CD8FD30C}" emma:medium="tactile" emma:mode="ink">
                <msink:context xmlns:msink="http://schemas.microsoft.com/ink/2010/main" type="inkWord" rotatedBoundingBox="24561,15400 23785,16017 23433,15575 24209,14958"/>
              </emma:interpretation>
            </emma:emma>
          </inkml:annotationXML>
          <inkml:trace contextRef="#ctx0" brushRef="#br0" timeOffset="3536.9785">3760 14762 0,'-42'0'140,"-1"0"-140,22 0 16,-21 21-16,-1 0 15,-20-21-15,21 0 16,-1 21-16,1-21 16,0 21-16,-1-21 0,22 0 15,0 0 1,-21 21-16,42 1 0,-22-22 16,-20 21 15,21-21-16,0 21 1,0 0 0,-1 0-1,1 0 1,0 1-16,21-1 16,0 0-16,-21 0 15,21 0 1,0 0-1,0 43 1,0-22 0,0-21-1,0 1-15,0 20 16,0-21 0,0 21-1,0-20 16,21-22-15,-21 21 0,21-21 15,0 21-31,-21 0 31,22-21-31,-22 21 31,21-21-31,0 0 32,0 0-1,0 0-31,0 0 62,1 0-30,-1 0-17,0 0 1,0 0 31,0 0 0,0 0 0,-21-21-32,0 0 1,0 0 15,0 0-15,0-1-1,0 1 48,0 0-1,0 0-30,0 0 14,0 0 1,0-1-31,-21 1 0,-21 0-1,21 0 1,0 21-1,-1-21 1,1 21 0,0 0 93,0 0-78,21-21 1,-21 21-32,0 0 31,-1 0 0,1 0 203,0 0-109</inkml:trace>
        </inkml:traceGroup>
      </inkml:traceGroup>
    </inkml:traceGroup>
    <inkml:traceGroup>
      <inkml:annotationXML>
        <emma:emma xmlns:emma="http://www.w3.org/2003/04/emma" version="1.0">
          <emma:interpretation id="{B61D10EB-C632-41B3-98B6-8F56AE8B8C06}" emma:medium="tactile" emma:mode="ink">
            <msink:context xmlns:msink="http://schemas.microsoft.com/ink/2010/main" type="paragraph" rotatedBoundingBox="24327,11842 24372,14487 23702,14498 23657,11853" alignmentLevel="2"/>
          </emma:interpretation>
        </emma:emma>
      </inkml:annotationXML>
      <inkml:traceGroup>
        <inkml:annotationXML>
          <emma:emma xmlns:emma="http://www.w3.org/2003/04/emma" version="1.0">
            <emma:interpretation id="{94161D80-5FAE-4E92-8B7C-B0131FCC57EB}" emma:medium="tactile" emma:mode="ink">
              <msink:context xmlns:msink="http://schemas.microsoft.com/ink/2010/main" type="line" rotatedBoundingBox="24327,11842 24372,14487 23702,14498 23657,11853"/>
            </emma:interpretation>
          </emma:emma>
        </inkml:annotationXML>
        <inkml:traceGroup>
          <inkml:annotationXML>
            <emma:emma xmlns:emma="http://www.w3.org/2003/04/emma" version="1.0">
              <emma:interpretation id="{CA347C2F-134E-46C8-A87F-30C71DCC48A1}" emma:medium="tactile" emma:mode="ink">
                <msink:context xmlns:msink="http://schemas.microsoft.com/ink/2010/main" type="inkWord" rotatedBoundingBox="24327,11842 24343,12749 23715,12760 23700,11853">
                  <msink:destinationLink direction="with" ref="{56C2DF67-B77E-44BE-94C0-193F519C38E8}"/>
                </msink:context>
              </emma:interpretation>
            </emma:emma>
          </inkml:annotationXML>
          <inkml:trace contextRef="#ctx0" brushRef="#br1" timeOffset="-197549">3704 11430 0,'-21'0'125,"0"0"-109,0 0-16,-1 0 15,-41 42 1,-43 22 0,64-22-1,-22 1 1,43-22 15,-21 0-15,21 0-1,-1 0-15,1-21 16,21 21-16,-21 1 16,21-1-1,-21 0 1,0 21 0,-22 22-1,43-43-15,-21 21 16,21-21-1,0 1-15,0 20 16,0 0 0,0-21-1,0 43 1,0-43 15,0 0-15,0 0-1,0 1 1,21-22 0,-21 21-16,22 0 15,-1-21 1,0 21 15,0-21-15,0 21 15,0-21-31,1 0 16,-1 0 15,0 0-15,0 0-1,21 0 1,-20 0-1,-1 0 1,0 0 0,0 0 15,0 0 0,-21-21-31,21 0 16,1 0-1,-1 0 1,0-1 0,0 1-1,-21 0 17,0 0-17,0 0 16,0 0-15,0-1 0,0 1-1,0 0 1,0 0 0,0 0-1,0 0 1,-21 21-1,0-22 1,21 1 0,-21 0-1,-1 21 17,22-21-17,-21 21 1,0 0-1,0 0 17,21-21-32,-21 21 15,0 0 1,-1 0 0,1 0-1,0 0 1,-21-21-1,21 21 1,-1 0 15,1 0 1,0 0-1,0 0 31,0 0 141</inkml:trace>
        </inkml:traceGroup>
        <inkml:traceGroup>
          <inkml:annotationXML>
            <emma:emma xmlns:emma="http://www.w3.org/2003/04/emma" version="1.0">
              <emma:interpretation id="{105F7C21-86FC-4B9F-8737-C8EC4C15FDA8}" emma:medium="tactile" emma:mode="ink">
                <msink:context xmlns:msink="http://schemas.microsoft.com/ink/2010/main" type="inkWord" rotatedBoundingBox="24297,13635 24311,14488 23702,14498 23687,13645"/>
              </emma:interpretation>
            </emma:emma>
          </inkml:annotationXML>
          <inkml:trace contextRef="#ctx0" brushRef="#br1" timeOffset="-197543">3619 13229 0,'22'0'16,"-65"0"124,22 0-140,0 0 16,0 0-16,0 0 16,-43 0-1,22 0 1,-1 0 0,-20 0-1,-1 0 1,1 0-1,42 0-15,0 21 32,-1-21-32,1 0 15,0 0 1,21 22 109,0-1-109,0 0 15,0 0-16,0 0-15,0 22 16,0-1 15,0 0-31,0-21 16,0 1-16,0-1 16,21 0-1,-21 0 1,0 21-1,0-20 1,21-22-16,-21 42 16,0-21-16,0 0 15,22-21 1,-22 21 0,0 1-1,21-22 141,0 0-109,0 0-47,0 0 32,0 0-17,-21-22-15,43 22 16,-22-21-1,0 0 17,0 0-1,0 21-15,-21-21-1,22 21 1,-1 0-1,0 0 1,0 0 0,0 0-1,22 0 1,-22 0 15,0 0-15,0 0-1,0 0 1,-21 21 0,21-21-1,1 21 17,-22 0-17,0 0 1,21-21-1,-21 22 1,21-1-16,-21 0 31,0 0-15,0 0 0,0 0-1,0 1 1,0-1-1,0 0 17,0 0-17,0 0 1,0 0 31,-21 1-16,0-22 16,21 21-31,-22-21-1,-20 0 1,21 0-16,-21 21 15,20-21 17,-20 0-17,21 0 17,0 0-17,0 0 1,-1 0-1,-20 0 1,21 0 0,0 0-1,0 0 32,-1 0-47,1 0 31,21-21 63,0 0-47,0-1 0,0 1-16,0 0 16</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2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46E89ED-0F26-4A00-AEF7-B21A633330AE}" emma:medium="tactile" emma:mode="ink">
          <msink:context xmlns:msink="http://schemas.microsoft.com/ink/2010/main" type="inkDrawing" rotatedBoundingBox="19480,17779 19483,16848 19951,16849 19948,17781" semanticType="verticalRange" shapeName="Other">
            <msink:sourceLink direction="with" ref="{92915E6A-B4DF-4422-9CF8-DF16591AB599}"/>
          </msink:context>
        </emma:interpretation>
      </emma:emma>
    </inkml:annotationXML>
    <inkml:trace contextRef="#ctx0" brushRef="#br0">6477 16447 0,'0'-22'281,"0"1"-234,21 21-31,-21-21 15,21 21 0,-21-21-15,21 21 15,-21-21 0,22 21-15,-1-21 31,0 21-32,0 0 17,0 0-17,0 0 1,1 0-1,-1 0 17,0 0-1,0 0 0,0 0-15,-21 21-1,21-21 1,-21 21 0,0 0 15,22-21-15,-22 21-1,0 0 1,0 1-1,0-1 17,0 0-1,0 0-31,0 0 16,0 0-1,0 1 32,0-1-31,0 0 46,0 0-46,-22-21 15,22 21-15,0 0-1,-21-21-15,0 0 16,21 22 0,-21-22-1,21 21 16,-21-21 1,0 0 15,21 21-32,-22-21 1,1 0-1,0 0 64,0 0 30,0 0-93,21 21 202,21-21-202,0 0 0,0 0-1,22 0 1,-22 0-1,0 0 1,21 21 0,-21-21-1,1 0 1,-1 0 0,-21 21-1,21-21 1,0 22-1,-21-1 1,21-21 15,0 0-15,-21 21 0,22 0-1,-22 0 1,0 0-1,0 1 1,0-1 0,0 0-1,0 0 1,0 0 0,0 0-1,0 1 1,0 20-1,-43 0 17,1 1-17,21-43 1,0 21 0,-1-21-1,-20 21 1,0-21-1,21 0-15,-1 0 16,1 0-16,0 0 16,0 0-1,0 0 1,0 0 0,-1 0-1,1 0 16,0 0 1,0 0-17,21-21 48,0 0-32,0-1-15,0 1 15,0 0 16,0 0 0,0 0 0,0 0-16</inkml:trace>
  </inkml:traceGroup>
</inkml:ink>
</file>

<file path=ppt/ink/ink70.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3:04.322"/>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2187904C-86EE-4595-ADF9-9F4133DE87BF}" emma:medium="tactile" emma:mode="ink">
          <msink:context xmlns:msink="http://schemas.microsoft.com/ink/2010/main" type="inkDrawing" rotatedBoundingBox="27940,15027 27940,15408 27925,15408 27925,15027" semanticType="verticalRange" shapeName="Line">
            <msink:sourceLink direction="with" ref="{C98310B5-7DE3-4B32-ACE1-02A411EE3E48}"/>
          </msink:context>
        </emma:interpretation>
      </emma:emma>
    </inkml:annotationXML>
    <inkml:trace contextRef="#ctx0" brushRef="#br0">27940 15028 0,'0'22'203,"0"-1"-171,0 0-17,0 0 16,0 0 1,0 0-32,0 1 31,0-1 0,0 0-15,0 0-1,0 0 17,0 0-17,0 1 1,0-1 31,0 0-16,0 0 63,0 0-16,0 0 78</inkml:trace>
  </inkml:traceGroup>
</inkml:ink>
</file>

<file path=ppt/ink/ink7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0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6CBAEB32-AC5C-49FB-886E-1527698E9965}" emma:medium="tactile" emma:mode="ink">
          <msink:context xmlns:msink="http://schemas.microsoft.com/ink/2010/main" type="inkDrawing" rotatedBoundingBox="25763,17853 25816,17029 25845,17030 25793,17855" semanticType="callout" shapeName="Other">
            <msink:sourceLink direction="with" ref="{65F2A5D4-8CB7-483D-B9EF-D602B5858282}"/>
          </msink:context>
        </emma:interpretation>
      </emma:emma>
    </inkml:annotationXML>
    <inkml:trace contextRef="#ctx0" brushRef="#br0">5207 16616 0,'0'21'140,"0"0"-140,0 0 16,0 22-16,0-22 15,0 0-15,0 21 16,0 1-16,-21-1 0,21-21 16,0 22-16,0-1 15,-21 0 1,21 22 0,0 20-1,0-41 1,0 20-1,0-42-15,0 22 16,0-22 0,0 0-1,0 0 1,0 0 46</inkml:trace>
  </inkml:traceGroup>
</inkml:ink>
</file>

<file path=ppt/ink/ink7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0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65F2A5D4-8CB7-483D-B9EF-D602B5858282}" emma:medium="tactile" emma:mode="ink">
          <msink:context xmlns:msink="http://schemas.microsoft.com/ink/2010/main" type="inkDrawing" rotatedBoundingBox="26038,16543 26106,17347 25517,17396 25449,16592" semanticType="verticalRange" shapeName="Other">
            <msink:sourceLink direction="with" ref="{C98310B5-7DE3-4B32-ACE1-02A411EE3E48}"/>
            <msink:destinationLink direction="with" ref="{6CBAEB32-AC5C-49FB-886E-1527698E9965}"/>
            <msink:destinationLink direction="with" ref="{793BBA07-E16E-4A9A-A319-CFFA1C70D812}"/>
          </msink:context>
        </emma:interpretation>
      </emma:emma>
    </inkml:annotationXML>
    <inkml:trace contextRef="#ctx0" brushRef="#br0">5482 16933 0,'-21'0'266,"0"0"-266,0 0 31,-1 0-15,1 0-16,0 0 15,0 0-15,-43 0 16,43 0-1,0 0-15,-21 0 16,21 0 0,-1 0 15,1 0-15,0 0-1,0 0 1,-21 0-1,20 0 1,1 0 15,0 0-15,0 0 0,0 0-1,0 0 16,-1 0 16,22-21 94,0 0-125,0-21-1,0 21 1,0-22-1,43 1-15,-22-22 16,21-41 0,1 41-1,-22-21-15,0 64 16,0 0 0,-21-42-1,21 20 1,-21 1-1,21 21 1,1 0 0,-22-1 31,0 1 31</inkml:trace>
  </inkml:traceGroup>
</inkml:ink>
</file>

<file path=ppt/ink/ink7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1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DC1B6F6A-9961-4625-B0E5-434CC4FFC988}" emma:medium="tactile" emma:mode="ink">
          <msink:context xmlns:msink="http://schemas.microsoft.com/ink/2010/main" type="writingRegion" rotatedBoundingBox="29268,11732 29537,14236 28948,14299 28679,11795"/>
        </emma:interpretation>
      </emma:emma>
    </inkml:annotationXML>
    <inkml:traceGroup>
      <inkml:annotationXML>
        <emma:emma xmlns:emma="http://www.w3.org/2003/04/emma" version="1.0">
          <emma:interpretation id="{325F1A5C-2A33-48A3-9923-3D798D63C766}" emma:medium="tactile" emma:mode="ink">
            <msink:context xmlns:msink="http://schemas.microsoft.com/ink/2010/main" type="paragraph" rotatedBoundingBox="29268,11732 29537,14236 28948,14299 28679,11795" alignmentLevel="1"/>
          </emma:interpretation>
        </emma:emma>
      </inkml:annotationXML>
      <inkml:traceGroup>
        <inkml:annotationXML>
          <emma:emma xmlns:emma="http://www.w3.org/2003/04/emma" version="1.0">
            <emma:interpretation id="{98808699-7A27-4DE3-82FA-B82E9E9C4C87}" emma:medium="tactile" emma:mode="ink">
              <msink:context xmlns:msink="http://schemas.microsoft.com/ink/2010/main" type="line" rotatedBoundingBox="29268,11732 29537,14236 28948,14299 28679,11795"/>
            </emma:interpretation>
          </emma:emma>
        </inkml:annotationXML>
        <inkml:traceGroup>
          <inkml:annotationXML>
            <emma:emma xmlns:emma="http://www.w3.org/2003/04/emma" version="1.0">
              <emma:interpretation id="{D2A1A3E0-C30F-44E4-9028-5B4749892F7D}" emma:medium="tactile" emma:mode="ink">
                <msink:context xmlns:msink="http://schemas.microsoft.com/ink/2010/main" type="inkWord" rotatedBoundingBox="29150,11745 29265,12822 28794,12873 28679,11795">
                  <msink:destinationLink direction="with" ref="{BBCC1C35-6174-46F8-9824-C00083C0ECB9}"/>
                  <msink:destinationLink direction="with" ref="{5BFEA794-97A8-4392-A801-04852486F018}"/>
                </msink:context>
              </emma:interpretation>
            </emma:emma>
          </inkml:annotationXML>
          <inkml:trace contextRef="#ctx0" brushRef="#br0">8170 11472 0,'0'-21'140,"0"0"-108,0 0-17,0 0 1,21 21-1,-21-21 17,22 21-17,20 0 1,0 0 0,1 0-1,-1 0 1,-21 0-1,0 0 1,0 0 0,1 0-1,-1 0 1,0 0 15,0 0 16,-21 21-31,0 0-1,0 0 1,0 0 0,0 0-1,0 1 1,0-1-1,0 0 1,0 0-16,0 0 16,0 0-1,0 1 1,0-1 0,0 0-16,0 0 15,-21-21 16,21 21-31,0 0 32,-21-21-17,21 22 1,-21-1 0,-1 0-1,1 0 1,0-21-1,0 0 1,21 21 0,-21-21-1,0 0 32,-1 0 31,1 0-62,0 21 0,0-21-1,21 22 126,0-1-126,21 0 1,0 0 0,0-21-1,1 21 1,-22 0-16,42 1 16,-21-1 15,0 0 0,-21 0-15,21-21-16,1 42 15,-1-20 1,-21-1 0,0 0-1,21 0 16,0-21-15,-21 21 0,0 0-1,0 1 1,0-1 0,0 0-1,0 0 1,0 0-1,0 0 1,0 1 0,-21-1-1,0-21 1,21 21-16,-21-21 16,-1 0 15,1 0-16,0 0 1,0 0 0,0 0-1,0 0 1,-1 0 0,1 0 15,0-21 0,0 0-15,0 21-1,21-22 1,-21 22 31,21-21-32,-22 0 1,22 0 0,-21 21-1,21-21 1,0 0 0,-21 21-1,21-22 1,0 1 15,0 0 16,0 0 0</inkml:trace>
        </inkml:traceGroup>
        <inkml:traceGroup>
          <inkml:annotationXML>
            <emma:emma xmlns:emma="http://www.w3.org/2003/04/emma" version="1.0">
              <emma:interpretation id="{5887FF13-4DA9-4343-BECA-278E349B4E0A}" emma:medium="tactile" emma:mode="ink">
                <msink:context xmlns:msink="http://schemas.microsoft.com/ink/2010/main" type="inkWord" rotatedBoundingBox="29444,13376 29537,14236 28968,14297 28875,13437">
                  <msink:destinationLink direction="with" ref="{3799CDF3-4372-49DA-B496-7ADA6E209CDA}"/>
                  <msink:destinationLink direction="to" ref="{9553543C-12BE-4C6A-9107-D0FF39BEB446}"/>
                </msink:context>
              </emma:interpretation>
            </emma:emma>
          </inkml:annotationXML>
          <inkml:trace contextRef="#ctx0" brushRef="#br0" timeOffset="-12">8403 13187 0,'0'-21'188,"0"0"-157,0-1-31,0 1 31,0 0-15,0 0 31,0 0-32,21 21-15,0 0 16,-21-21-16,22 21 16,-1 0-1,0-22 1,0 22 15,0 0 32,0 0-32,1 0-16,-1 0 1,0 0 15,0 22-15,-21-1 0,0 0-1,21 0 1,-21 0-1,21 22 1,-21-22 0,0 0-1,0 0 1,0 0 0,0 22-1,0-22 16,0 0-15,0 0 0,0 21-1,0 1 1,0-22 0,0 0-1,-21 21 1,0-20-1,0 20 1,0-21 0,0 0-1,21 0 1,-22 1 0,1-1-1,0-21 1,0 21-16,21 0 15,-21-21 1,21 21 0,0 0-1,-21-21 1,-22 22 0,43-1-1,-21-21 1,0 21-1,-21 0 1,63-21 187,0 0-187,0 0-1,21 0 1,-20 0 0,20 0-1,0 0 1,-21 0-16,22 0 16,-22 0-1,0 0 1,0 0-1,0 0 1,1 0 0,20-21-1,-21 21-15,0 0 16,0 0-16,1 0 16,-1 0-1,0 0 1,0-21 46</inkml:trace>
        </inkml:traceGroup>
      </inkml:traceGroup>
    </inkml:traceGroup>
  </inkml:traceGroup>
</inkml:ink>
</file>

<file path=ppt/ink/ink7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3:02.47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C000"/>
    </inkml:brush>
  </inkml:definitions>
  <inkml:traceGroup>
    <inkml:annotationXML>
      <emma:emma xmlns:emma="http://www.w3.org/2003/04/emma" version="1.0">
        <emma:interpretation id="{9553543C-12BE-4C6A-9107-D0FF39BEB446}" emma:medium="tactile" emma:mode="ink">
          <msink:context xmlns:msink="http://schemas.microsoft.com/ink/2010/main" type="inkDrawing" rotatedBoundingBox="26862,13878 30893,13758 30935,15152 26904,15272" semanticType="callout" shapeName="Other">
            <msink:sourceLink direction="to" ref="{5887FF13-4DA9-4343-BECA-278E349B4E0A}"/>
            <msink:sourceLink direction="to" ref="{0B59D8E8-E147-4D87-BF38-3E3C31D08C58}"/>
          </msink:context>
        </emma:interpretation>
      </emma:emma>
    </inkml:annotationXML>
    <inkml:trace contextRef="#ctx0" brushRef="#br0">28003 15240 0,'0'-21'47,"0"0"94,-21 21-110,0 0 16,0 0-47,0 0 31,0 0-15,-1 0-1,1 0 1,0-21 0,0 21-1,0 0 16,0 0 1,-1 0-1,22-22 297,0 1-312,22 0-1,-22 0 1,21 0 0,-21 0-1,21-1 1,0-20 15,0 0-15,-21 21-1,21-1 1,-21 1 0,0 0-1,22 21 1,-22-21 15,0 0 63</inkml:trace>
    <inkml:trace contextRef="#ctx0" brushRef="#br1" timeOffset="18676.1285">26903 15198 0,'0'-43'157,"0"22"-142,0 0 1,0 0 0,0 0-1,0 0 1,0-22-1,0 22-15,0-42 16,0 41 0,0 1-16,0-21 15,0 21 17,0 0-17,0-1 1,0 1 31,0 0 0,0 0-16,0 0-16,0 0 1,0-1-16,0 1 16,0 0 15,0 0 0,0 0-15,0 0 15,0-1-15,-21 22-1,21-21 1,0 0 0,0 0-1,0 0 1,0 0-1,0-1 1,0 1 15,0 0-15,0 0 31,21 21 93,0 0-140,0 0 16,21 0 0,-20 0-16,20-21 0,43 21 15,-1-21 17,1-1-17,0 22 1,42-21-1,63-21 1,1 21 0,-22-22-1,43 1 1,-1 0 0,1-22-1,-106 43-15,42 0 16,-85 21-1,-20-21-15,63 0 16,-22-1 0,-20 1 15,63 0-15,-85 21-16,43-21 15,-22 21-15,-20 0 16,62-21-1,-41 21 1,21 0 0,63 0-1,-64-21 1,22 21 0,0 0-1,0 0 1,-43 0-1,1 0 1,-43 0 0,0 0 15,0 0-15,1 0-1,-1 0 1,-21 21-1,21-21 1,0 0 15,0 0 1,-21 21 46,0 0 281,0 21-343,0 1-1,0-22-15,0 21 16,0 1-16,0 41 16,0-41-1,0-1-15,0 43 16,0-43-1,0 43 1,0-1 15,0-41-15,0-1 0,0 0-1,0-21 1,0 22-1,0-1 1,0 0 0,0-20-1,0 20 1,0-21 0,0 0-1,0 0-15,0 1 31,0-1-15,0 0 15,0 0 1,0 0-1,0 0 16,21-21 218,1 0-218,-22-21-47,0 0 16,0 0-1,21 0 1,-21 0 0,21-1-1,21-41 17,-42 42-1,0 0 0,21 21-15,-21-22 93,0 44 94,0-1-187,0 0-1,0 0-15,0 0 32,-21-21-17,21 43 1,-21-22 0,0-21-1,21 21 1,0 0-1,-21-21 1,21 21 15,-21-21-15,-1 0 46,1 0-15,0 0 110,21-21-157,0 0 15,0 0 1,0 0-1,0-1 1,0 1 0,-21 0-1,21 0 1,-21 0 15,21 0-31,0-1 47,-21 22 0,21-21-31,0 42 202,0 1-186,0-1-1,0 0 0,-22-21 78,1 0-77,0 0-1,21-21 31,21 21 142,-21 21-189,21-21 32,-21 21-47,22-21 47,-22 21-47,21-21 31,-21 21 32,21-21-63,-21 22 93,21-22-77,-21 21 31,0 0 0,0 0-16,0 0 125</inkml:trace>
  </inkml:traceGroup>
</inkml:ink>
</file>

<file path=ppt/ink/ink7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11.791"/>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50A3F1E6-06E4-4F8B-BA76-E7B414A98EAF}" emma:medium="tactile" emma:mode="ink">
          <msink:context xmlns:msink="http://schemas.microsoft.com/ink/2010/main" type="inkDrawing" rotatedBoundingBox="16877,16210 17334,15562 17387,15600 16930,16247" semanticType="callout" shapeName="Other">
            <msink:sourceLink direction="with" ref="{D567249E-0757-41A7-B97B-346622DE6436}"/>
          </msink:context>
        </emma:interpretation>
      </emma:emma>
    </inkml:annotationXML>
    <inkml:trace contextRef="#ctx0" brushRef="#br0">17357 15579 0,'0'21'47,"0"0"-16,0 0 0,-22 0 0,1-21-31,0 22 16,0-1 0,-21 21-1,-22 22 1,22-1-1,-1 1 1,1-22 0,21 21-1,0-20 1,0-1 0,-1-42-1,22 21 1,0 0 15,0 1 47,0-1-47,-21-21-31,21 21 16,-21-21 0</inkml:trace>
  </inkml:traceGroup>
</inkml:ink>
</file>

<file path=ppt/ink/ink76.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09.519"/>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C0DFAB4E-6073-4176-9FEB-C58D5AE07679}" emma:medium="tactile" emma:mode="ink">
          <msink:context xmlns:msink="http://schemas.microsoft.com/ink/2010/main" type="inkDrawing" rotatedBoundingBox="17337,15578 17511,16041 17454,16063 17279,15599" semanticType="callout" shapeName="Other">
            <msink:sourceLink direction="with" ref="{D567249E-0757-41A7-B97B-346622DE6436}"/>
          </msink:context>
        </emma:interpretation>
      </emma:emma>
    </inkml:annotationXML>
    <inkml:trace contextRef="#ctx0" brushRef="#br0">17335 15579 0,'0'21'156,"0"0"-156,0 21 16,0-20 0,0-1-1,22-21-15,-22 21 16,21-21-16,-21 21 16,0 0-1,0 0 1,0 1-1,0-1-15,21-21 16,-21 21 0,0 0-1,0 0 17,0 0 93,21-21-16,-21 22 125,21-22-218,0 21 0,-21 0-1,22 0 1,-22 0 15,21-21-15,-21 21 62</inkml:trace>
  </inkml:traceGroup>
</inkml:ink>
</file>

<file path=ppt/ink/ink77.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10.670"/>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E6D85482-9331-4FDB-B36C-D29E593635AA}" emma:medium="tactile" emma:mode="ink">
          <msink:context xmlns:msink="http://schemas.microsoft.com/ink/2010/main" type="inkDrawing" rotatedBoundingBox="17272,15558 17287,15558 17287,15573 17272,15573" shapeName="Other"/>
        </emma:interpretation>
      </emma:emma>
    </inkml:annotationXML>
    <inkml:trace contextRef="#ctx0" brushRef="#br0">17272 15558 0</inkml:trace>
  </inkml:traceGroup>
</inkml:ink>
</file>

<file path=ppt/ink/ink78.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07.862"/>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D8F890D1-9154-4535-88E0-AC81D523E9F1}" emma:medium="tactile" emma:mode="ink">
          <msink:context xmlns:msink="http://schemas.microsoft.com/ink/2010/main" type="inkDrawing" rotatedBoundingBox="15299,15944 17335,15578 17575,16919 15539,17285" semanticType="callout" shapeName="Other">
            <msink:sourceLink direction="with" ref="{D567249E-0757-41A7-B97B-346622DE6436}"/>
            <msink:sourceLink direction="with" ref="{FE03728A-5D11-4F8A-9C60-B727A2EFD554}"/>
          </msink:context>
        </emma:interpretation>
      </emma:emma>
    </inkml:annotationXML>
    <inkml:trace contextRef="#ctx0" brushRef="#br0">15473 16066 0,'0'21'125,"0"0"-109,0 21-1,0 1-15,0-22 16,0 21-16,0 0 15,0 1-15,0-1 16,0-21-16,0 0 16,0 1-16,0 20 15,0 43 1,0-43 0,0 43-1,0-22 1,0 1 15,0-43-15,0 0-1,0 0 17,0 0-1,21-21 422,0 0-437,0 0-16,0 0 15,22 0 1,-22 0-16,21 0 15,-21 0-15,1 0 16,20 0-16,-21 0 16,0 0-16,22 0 15,41 0 1,-41 0 0,41 0-1,-20 0 16,-1 0-15,43 21 0,-64-21-1,1 0 1,20 0 0,-20 0-1,-1 0 1,43 22-1,-43-22 1,0 0 0,-21 0-1,22 0 1,-1 21 0,-21-21-1,22 0 16,-22 0-15,0 0 0,0 0-1,0 0 1,0 21 0,1-21-1,-1 0 1,21 0-1,-21 0 1,22 0 0,-22 0-1,0 0 17,0-21 249,-21 0-281,0-1 15,0 1-15,21 21 16,-21-42-16,0 21 16,0-22-1,0 22 1,0 0 0,0 0-1,21-21 1,-21-22-1,0 43-15,22-21 16,-22-1 0,21 22-16,-21-42 15,0 20 1,21-20 0,0-22 15,-21 22-16,0 20 1,21-41 0,-21 20-1,21-21 1,-21 22 0,0 21-1,0-1 1,0 1-1,0 21 1,0 0 62,0-1-47,0 1 1,0 0-1,0 0 16,0 0 31</inkml:trace>
  </inkml:traceGroup>
</inkml:ink>
</file>

<file path=ppt/ink/ink79.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1:35.536"/>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BE4DAF1A-B38E-430F-964F-5E3595E011B1}" emma:medium="tactile" emma:mode="ink">
          <msink:context xmlns:msink="http://schemas.microsoft.com/ink/2010/main" type="writingRegion" rotatedBoundingBox="15612,15345 13909,15460 13879,15010 15582,14895">
            <msink:destinationLink direction="with" ref="{FE03728A-5D11-4F8A-9C60-B727A2EFD554}"/>
          </msink:context>
        </emma:interpretation>
      </emma:emma>
    </inkml:annotationXML>
    <inkml:traceGroup>
      <inkml:annotationXML>
        <emma:emma xmlns:emma="http://www.w3.org/2003/04/emma" version="1.0">
          <emma:interpretation id="{A82DA84B-2F9E-402C-8230-9239A3AC76F4}" emma:medium="tactile" emma:mode="ink">
            <msink:context xmlns:msink="http://schemas.microsoft.com/ink/2010/main" type="paragraph" rotatedBoundingBox="15612,15345 13909,15460 13879,15010 15582,14895" alignmentLevel="1"/>
          </emma:interpretation>
        </emma:emma>
      </inkml:annotationXML>
      <inkml:traceGroup>
        <inkml:annotationXML>
          <emma:emma xmlns:emma="http://www.w3.org/2003/04/emma" version="1.0">
            <emma:interpretation id="{FBD34509-EF46-4F29-8356-B5DE10EF6827}" emma:medium="tactile" emma:mode="ink">
              <msink:context xmlns:msink="http://schemas.microsoft.com/ink/2010/main" type="line" rotatedBoundingBox="15612,15345 13909,15460 13879,15010 15582,14895"/>
            </emma:interpretation>
          </emma:emma>
        </inkml:annotationXML>
        <inkml:traceGroup>
          <inkml:annotationXML>
            <emma:emma xmlns:emma="http://www.w3.org/2003/04/emma" version="1.0">
              <emma:interpretation id="{D567249E-0757-41A7-B97B-346622DE6436}" emma:medium="tactile" emma:mode="ink">
                <msink:context xmlns:msink="http://schemas.microsoft.com/ink/2010/main" type="inkWord" rotatedBoundingBox="15612,15345 15317,15365 15286,14914 15582,14895">
                  <msink:destinationLink direction="with" ref="{D8F890D1-9154-4535-88E0-AC81D523E9F1}"/>
                  <msink:destinationLink direction="with" ref="{50A3F1E6-06E4-4F8B-BA76-E7B414A98EAF}"/>
                  <msink:destinationLink direction="with" ref="{C0DFAB4E-6073-4176-9FEB-C58D5AE07679}"/>
                  <msink:destinationLink direction="with" ref="{00557E95-02C5-4E24-B93C-0ABC74DF9409}"/>
                </msink:context>
              </emma:interpretation>
            </emma:emma>
          </inkml:annotationXML>
          <inkml:trace contextRef="#ctx0" brushRef="#br0">15579 14901 0,'-22'0'78,"1"0"-78,0 0 31,0 0-15,-21 22-1,-1-22 1,1 0-1,21 0 1,0 0-16,21 21 16,-22-21 15,22 21 156,0 0-171,0 0 15,0 0-15,0 1 0,0-1 15,0 0-16,0 0 1,0 0 0,0 0 15,22-21 141,-1 0-110,0 0-46,0 0 0,0 0-1,0 0 1,1 0-1,-1 0 1,-21-21 15,21 21 1,0 0 14,0 0 1,0 0 0,1 0 16,-22 21-16,21-21-32,-21 22 16,0-1 1,0 0-17,0 0 1,0 0 31,0 0-16,0 1 0,0-1-15,0 0 31,-21-21 109,-1 0-125,1 0 1,0 0-17,0 0 16,0 0-15,0 0 15,-1 0-15,1 0 31,0 0 15</inkml:trace>
        </inkml:traceGroup>
        <inkml:traceGroup>
          <inkml:annotationXML>
            <emma:emma xmlns:emma="http://www.w3.org/2003/04/emma" version="1.0">
              <emma:interpretation id="{BD81332D-E361-44A7-9D4F-9CE863CDE264}" emma:medium="tactile" emma:mode="ink">
                <msink:context xmlns:msink="http://schemas.microsoft.com/ink/2010/main" type="inkWord" rotatedBoundingBox="14101,15404 13906,15417 13880,15038 14075,15025">
                  <msink:destinationLink direction="with" ref="{128A87F5-7601-411E-A37D-C4A76E8883AA}"/>
                  <msink:destinationLink direction="with" ref="{32A5E24B-FA63-4077-99EF-CD5C55269341}"/>
                </msink:context>
              </emma:interpretation>
            </emma:emma>
          </inkml:annotationXML>
          <inkml:trace contextRef="#ctx0" brushRef="#br0" timeOffset="18294.0673">14076 15028 0,'-21'0'157,"-1"0"-126,22 22-15,-21-22 15,21 21-16,-21 0 17,0-21-17,21 21 1,-21-21 15,21 21-15,0 0 15,-21-21-15,21 22-1,0-1 17,0 0-17,-22 0 1,22 0-1,0 0 1,0 1 15,0-1-15,0 0 15,0 0-15,0 0-1,0 0 32,22-21 141,-1 0-126,0 0 1,0 0-32,0 0 47,0 0-15,-21-21-1,0 0 1,0 0-32,0 0 16,0 0 15,0-1-15,0 1 0,0 0-16,0 0 63,-21 21 125,0 0-110,0 0-62,0 0 0,0 0 0</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12"/>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292B3630-1454-4CDC-8F5C-97E348F30D84}" emma:medium="tactile" emma:mode="ink">
          <msink:context xmlns:msink="http://schemas.microsoft.com/ink/2010/main" type="inkDrawing" rotatedBoundingBox="21477,15324 21508,16276 21488,16277 21457,15325" semanticType="callout" shapeName="Other">
            <msink:sourceLink direction="with" ref="{B31B755E-D3BD-4321-BC26-DDA6CD020E1E}"/>
          </msink:context>
        </emma:interpretation>
      </emma:emma>
    </inkml:annotationXML>
    <inkml:trace contextRef="#ctx0" brushRef="#br0">8467 14796 0,'0'21'282,"0"0"-267,0 0 17,0 0-17,0 0 1,0 1-1,0-1 1,0 0 62,0 0-62,0 0 46,0 0-46,0 1 15,0-1 0,0 0 1,0 0-17,0 0 1,0 0 0,0 1-1,0-1 1,0 0-1,0 0 1,0 0 15,0 0-15,21 1 0,-21-1-1,0 0 1,0 0-1,0 0 17,0 0-17,0 1 1,0-1-16,0 0 16,0 0 15,0 0 16,0 0-32,0 1 1,0-1 0,0 0-1,0 0 1,0 0 15,0 0 47,0 1 78,0-1 1,0 0-110,0 0 46</inkml:trace>
  </inkml:traceGroup>
</inkml:ink>
</file>

<file path=ppt/ink/ink80.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1:21.197"/>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FE03728A-5D11-4F8A-9C60-B727A2EFD554}" emma:medium="tactile" emma:mode="ink">
          <msink:context xmlns:msink="http://schemas.microsoft.com/ink/2010/main" type="inkDrawing" rotatedBoundingBox="15453,15193 15566,15663 15303,15726 15189,15257" semanticType="verticalRange" shapeName="Other">
            <msink:sourceLink direction="with" ref="{BE4DAF1A-B38E-430F-964F-5E3595E011B1}"/>
            <msink:destinationLink direction="with" ref="{D8F890D1-9154-4535-88E0-AC81D523E9F1}"/>
          </msink:context>
        </emma:interpretation>
      </emma:emma>
    </inkml:annotationXML>
    <inkml:trace contextRef="#ctx0" brushRef="#br0">15261 15240 0,'21'21'78,"-21"0"-62,21-21-1,-21 22 1,22-22 15,-22 21-15,21 0-1,0 0 1,0-21 0,-21 21-1,21-21 1,-21 21 15,21-21-15,-21 22-1,22-22 1,-22 21 15,21-21-15,-21 21 15,21-21-15,0 0 62,-21 21-62,0 0 15,21 0 16,-21 1 187,0-1-171,0 0-32,-21-21-31,0 0 47,21 21-16,-21-21 0,0 0-15,-1 21 15,1-21 0,0 21 1,0-21-17,21 22 16,-21-22 16,0 0 0,21 21-31,-22-21 31,22 21 46</inkml:trace>
  </inkml:traceGroup>
</inkml:ink>
</file>

<file path=ppt/ink/ink8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1:31.716"/>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00557E95-02C5-4E24-B93C-0ABC74DF9409}" emma:medium="tactile" emma:mode="ink">
          <msink:context xmlns:msink="http://schemas.microsoft.com/ink/2010/main" type="inkDrawing" rotatedBoundingBox="14567,15840 15215,15051 15258,15085 14610,15875" semanticType="callout" shapeName="Other">
            <msink:sourceLink direction="with" ref="{D567249E-0757-41A7-B97B-346622DE6436}"/>
            <msink:sourceLink direction="with" ref="{0BB1F3E8-997E-418B-991B-4BF837519E43}"/>
          </msink:context>
        </emma:interpretation>
      </emma:emma>
    </inkml:annotationXML>
    <inkml:trace contextRef="#ctx0" brushRef="#br0">15240 15071 0,'-21'21'63,"21"0"-48,-21-21-15,21 21 16,-22 0-16,1 1 31,-21 41-15,21-63 0,-43 64 15,43-43-16,-21 21 1,42-21 0,-43 0-1,43 1 1,-21 20 0,0-21-1,-21 21 16,42-20-15,-21-1 0,-1-21-1,22 21 1,0 0 0,-21 0-1,0 0 1,21 1 15,-21-1-15,21 0-1,-21-21 1,0 21 0,-1 0-1,1-21 1,21 21 15,-21 1-15,21-1 15,-21-21-15,0 0-1,21 21 79</inkml:trace>
  </inkml:traceGroup>
</inkml:ink>
</file>

<file path=ppt/ink/ink8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1:18.772"/>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0BB1F3E8-997E-418B-991B-4BF837519E43}" emma:medium="tactile" emma:mode="ink">
          <msink:context xmlns:msink="http://schemas.microsoft.com/ink/2010/main" type="inkDrawing" rotatedBoundingBox="14520,15494 15473,15494 15473,15509 14520,15509" shapeName="Other">
            <msink:destinationLink direction="with" ref="{00557E95-02C5-4E24-B93C-0ABC74DF9409}"/>
          </msink:context>
        </emma:interpretation>
      </emma:emma>
    </inkml:annotationXML>
    <inkml:trace contextRef="#ctx0" brushRef="#br0">14520 15494 0,'21'0'171,"1"0"-155,-1 0-16,0 0 16,21 0-16,22 0 15,-22 0-15,0 0 16,1 0-16,-1 0 16,-21 0-16,22 0 15,-22 0-15,42 0 31,1 0-15,-43 0 0,21 0-1,1 0 1,-22 0-16,0 0 16,0 0-1,0 0 1,0 0-16,1 0 15,-1 0 1,0 0 0,0 0-1,0 0-15,0 0 32,1 0-1,-1 0 31</inkml:trace>
  </inkml:traceGroup>
</inkml:ink>
</file>

<file path=ppt/ink/ink8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1:26.829"/>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128A87F5-7601-411E-A37D-C4A76E8883AA}" emma:medium="tactile" emma:mode="ink">
          <msink:context xmlns:msink="http://schemas.microsoft.com/ink/2010/main" type="inkDrawing" rotatedBoundingBox="12835,15965 13768,15099 13810,15144 12876,16010" semanticType="callout" shapeName="Other">
            <msink:sourceLink direction="with" ref="{BD81332D-E361-44A7-9D4F-9CE863CDE264}"/>
          </msink:context>
        </emma:interpretation>
      </emma:emma>
    </inkml:annotationXML>
    <inkml:trace contextRef="#ctx0" brushRef="#br0">13801 15134 0,'-43'21'0,"43"1"16,-42-1-16,21 0 16,0 0-16,-22 21 15,22-42-15,0 43 16,0-43-16,0 21 16,21 0-16,-43 0 15,22 0 1,-21 22-1,-1-22 1,22 21 0,-21-42-1,21 43 1,0-43 0,-1 21-1,1 0 16,0-21-15,21 21 0,0 0-16,-21-21 15,0 21 1,0 1 15,-1-22-15,22 21-1,-21-21 1,21 21 0,-21 0-1,0-21 1,21 21 0,0 0-1,-21-21 1,0 22-1,21-1-15,-22-21 16,22 21 0,-21-21-16,21 21 31,-21-21-15,21 21-1,-21 0 1,21 1-1,-21-22 1,0 0 0,21 21-16,-22-21 15,22 21 17,-21-21-17,21 21-15</inkml:trace>
  </inkml:traceGroup>
</inkml:ink>
</file>

<file path=ppt/ink/ink8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3:31.004"/>
    </inkml:context>
    <inkml:brush xml:id="br0">
      <inkml:brushProperty name="width" value="0.05292" units="cm"/>
      <inkml:brushProperty name="height" value="0.05292" units="cm"/>
      <inkml:brushProperty name="color" value="#FFC000"/>
    </inkml:brush>
  </inkml:definitions>
  <inkml:traceGroup>
    <inkml:annotationXML>
      <emma:emma xmlns:emma="http://www.w3.org/2003/04/emma" version="1.0">
        <emma:interpretation id="{D24190E8-C826-4ED1-BD3F-957DA161E7C7}" emma:medium="tactile" emma:mode="ink">
          <msink:context xmlns:msink="http://schemas.microsoft.com/ink/2010/main" type="inkDrawing" rotatedBoundingBox="17081,10329 17096,10329 17096,10344 17081,10344" shapeName="Other"/>
        </emma:interpretation>
      </emma:emma>
    </inkml:annotationXML>
    <inkml:trace contextRef="#ctx0" brushRef="#br0">17081 10329 0</inkml:trace>
  </inkml:traceGroup>
</inkml:ink>
</file>

<file path=ppt/ink/ink8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28.69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32A5E24B-FA63-4077-99EF-CD5C55269341}" emma:medium="tactile" emma:mode="ink">
          <msink:context xmlns:msink="http://schemas.microsoft.com/ink/2010/main" type="inkDrawing" rotatedBoundingBox="11315,11664 11457,12714 10974,12779 10832,11729" semanticType="callout" shapeName="Other">
            <msink:sourceLink direction="with" ref="{BD81332D-E361-44A7-9D4F-9CE863CDE264}"/>
          </msink:context>
        </emma:interpretation>
      </emma:emma>
    </inkml:annotationXML>
    <inkml:trace contextRef="#ctx0" brushRef="#br0">10858 11726 0,'22'0'156,"-1"0"-125,0 0 32,0 0-16,0 0-32,0 0 1,1 0 0,-1 0-1,0 0 16,0 0-15,0 0 0,0 0-1,1 22 17,-1-22-32,-21 21 15,21 0 1,0-21-1,-21 21 1,21 0 0,0-21 15,-21 21-31,0 1 16,0-1-1,0 0 1,22 0-1,-22 21 1,0-20 0,0-1-1,0 0 1,0 0 0,0 0-1,0 0 1,0 1-1,0-1 17,0 0-1,-22-21-15,-20 0-1,21 21 1,0-21-16,0 0 15,-1 0-15,1 0 16,-21 0 0,0 0-1,20 0 1,-20 0 0,21 0 15,42 0 172,0 0-203,0 21 16,22-21-1,41 21 1,-62 1-16,20-22 15,-21 21 1,0-21-16,0 21 16,1 0 15,-1-21-15,0 21-1,0 0 1,0-21-1,0 43 1,-21-22 0,22 21-1,-1-21 1,0 1 0,-21 20-1,0-21 1,0 0-1,0 0 1,0 1 0,0-1-1,0 0 17,0 0 14,-21 0-30,0-21 0,-1 0-1,1 0 1,-42 0 0,20 0-1,22 0 1,0 0-1,0 0 1,-21 0 15,20 0-15,1 0 0,0 0-1,0 0 1,0 0-1,0 0 1,21-21 15,-22 21-15,1 0 15,21-21-15,0 0 31,0 0-32,0-1 1,0 1 0,0 0-1,0 0 16,0 0-15,0 0 0</inkml:trace>
  </inkml:traceGroup>
</inkml:ink>
</file>

<file path=ppt/ink/ink86.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14.868"/>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BC544BA8-8E8F-48B5-8580-E73E405D4B8C}" emma:medium="tactile" emma:mode="ink">
          <msink:context xmlns:msink="http://schemas.microsoft.com/ink/2010/main" type="inkDrawing" rotatedBoundingBox="27713,15280 27730,15937 27709,15938 27692,15281" shapeName="Line">
            <msink:destinationLink direction="with" ref="{CD25B16E-E298-44A6-951D-01B89D970C47}"/>
          </msink:context>
        </emma:interpretation>
      </emma:emma>
    </inkml:annotationXML>
    <inkml:trace contextRef="#ctx0" brushRef="#br0">7083 14867 0,'0'22'110,"0"-1"-95,0 0 1,0 0-16,0 0 15,0 0-15,0 1 16,0-1-16,0 21 16,0-21-16,0 0 15,0 1 1,0 62 15,0-63-15,0 1-1,0-1 1,0 0 0,0 0-16,0 0 15,0 0 1,0 1 0,0-1-1,21-21 1,-21 21-1,0 0 1,0 0 15,0 0 63,0 1 15</inkml:trace>
  </inkml:traceGroup>
</inkml:ink>
</file>

<file path=ppt/ink/ink87.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16.688"/>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CD25B16E-E298-44A6-951D-01B89D970C47}" emma:medium="tactile" emma:mode="ink">
          <msink:context xmlns:msink="http://schemas.microsoft.com/ink/2010/main" type="inkDrawing" rotatedBoundingBox="27730,15279 27909,15592 27889,15604 27709,15291" semanticType="callout" shapeName="Other">
            <msink:sourceLink direction="with" ref="{BC544BA8-8E8F-48B5-8580-E73E405D4B8C}"/>
            <msink:sourceLink direction="with" ref="{0B59D8E8-E147-4D87-BF38-3E3C31D08C58}"/>
          </msink:context>
        </emma:interpretation>
      </emma:emma>
    </inkml:annotationXML>
    <inkml:trace contextRef="#ctx0" brushRef="#br0">7104 14867 0,'0'22'125,"0"-1"-109,21 0-16,1 0 16,-22 0-1,21-21-15,-21 21 16,0 1 0,21-22-16,-21 42 31,21-21 0,0 0 0,-21 0 1,21-21-1,-21 22-31,0-1 62,22-21-30,-22 21-1</inkml:trace>
  </inkml:traceGroup>
</inkml:ink>
</file>

<file path=ppt/ink/ink88.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18.383"/>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E86C5AEF-62AB-4DF7-A0FA-4B007B0D36ED}" emma:medium="tactile" emma:mode="ink">
          <msink:context xmlns:msink="http://schemas.microsoft.com/ink/2010/main" type="inkDrawing" rotatedBoundingBox="27543,15612 27707,15250 27735,15263 27571,15625" semanticType="callout" shapeName="Other">
            <msink:sourceLink direction="with" ref="{0B59D8E8-E147-4D87-BF38-3E3C31D08C58}"/>
          </msink:context>
        </emma:interpretation>
      </emma:emma>
    </inkml:annotationXML>
    <inkml:trace contextRef="#ctx0" brushRef="#br0">7104 14846 0,'-21'0'62,"21"21"-15,0 1-31,-21-22 15,21 21-15,0 0-1,-21-21 1,21 21-1,0 0 1,0 0 15,-21-21-31,21 22 16,0-1 15,-22 0-15,22 0-1,0 0 17,-21-21-32,0 21 31,21 1 16,0-1-16,-21-21-15,21 21 15,0 0 78</inkml:trace>
  </inkml:traceGroup>
</inkml:ink>
</file>

<file path=ppt/ink/ink89.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42:59.586"/>
    </inkml:context>
    <inkml:brush xml:id="br0">
      <inkml:brushProperty name="width" value="0.05292" units="cm"/>
      <inkml:brushProperty name="height" value="0.05292" units="cm"/>
      <inkml:brushProperty name="color" value="#00B050"/>
    </inkml:brush>
  </inkml:definitions>
  <inkml:traceGroup>
    <inkml:annotationXML>
      <emma:emma xmlns:emma="http://www.w3.org/2003/04/emma" version="1.0">
        <emma:interpretation id="{D8C9B7EC-B95E-4F7E-AC73-CA3C6CAF807C}" emma:medium="tactile" emma:mode="ink">
          <msink:context xmlns:msink="http://schemas.microsoft.com/ink/2010/main" type="inkDrawing" rotatedBoundingBox="26817,15792 27525,14959 27580,15006 26871,15838" semanticType="strikethrough" shapeName="Other">
            <msink:sourceLink direction="with" ref="{0B59D8E8-E147-4D87-BF38-3E3C31D08C58}"/>
          </msink:context>
        </emma:interpretation>
      </emma:emma>
    </inkml:annotationXML>
    <inkml:trace contextRef="#ctx0" brushRef="#br0">6956 14592 0,'-21'0'0,"0"0"31,0 0-15,-1 0 0,1 21-1,-21 22 1,0 41 0,-64 43-1,0 0 1,42-42-1,1-21 1,-1-1 0,64-42 15,-21 0-31,21 1 16,-21-22-16,21 21 15,-21-21 1,0 42-1,0-21 1,-1 0 0,1-21-1,21 22 1</inkml:trace>
  </inkml:traceGroup>
</inkml:ink>
</file>

<file path=ppt/ink/ink9.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26:33.638"/>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48EE66AD-DDEF-4C4A-A236-B2CA2E55D2A0}" emma:medium="tactile" emma:mode="ink">
          <msink:context xmlns:msink="http://schemas.microsoft.com/ink/2010/main" type="inkDrawing" rotatedBoundingBox="17214,18160 17218,16572 17239,16573 17235,18161" semanticType="callout" shapeName="Other">
            <msink:sourceLink direction="with" ref="{73B598E4-47D3-4EA2-8955-FA783835D735}"/>
          </msink:context>
        </emma:interpretation>
      </emma:emma>
    </inkml:annotationXML>
    <inkml:trace contextRef="#ctx0" brushRef="#br0">4233 16044 0,'0'22'140,"-21"-22"-124,21 21-16,0 0 16,0 21-1,0-21 1,0 1-1,0-1 1,0 0 0,0 0-1,0 0 17,0 22-17,0-22 1,0 0 46,0 0 16,0 0-62,0 0 31,0 1 0,0-1-16,0 0-15,0 0 15,0 0-15,0 0-1,0 1 1,0-1 31,0 0-16,0 0 0,0 0-15,0 0 15,0 1 0,0-1 1,0 0-32,0 0 31,0 0-16,0 0 17,0 1-32,0-1 31,0 0-15,0 0-1,0 0 1,0 0-1,0 1 17,0-1-1,0 0-15,0 0-1,0 0 1,0 0-1,0 1 17,0-1-17,0 0 1,0 0 0,0 0-1,0 0 1,0 1 15,0-1 0,0 0-15,0 0 0,0 0-1,0 22 1,0-22-1,0 0 1,0 0 0,0 0 15,0 0-15,0 1 15,0-1 16,0 0 15,0 0-31,0 0 157,0 0-126,0 1-15,0-1-15,0 0 77</inkml:trace>
  </inkml:traceGroup>
</inkml:ink>
</file>

<file path=ppt/ink/ink90.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03"/>
    </inkml:context>
    <inkml:brush xml:id="br0">
      <inkml:brushProperty name="width" value="0.05292" units="cm"/>
      <inkml:brushProperty name="height" value="0.05292" units="cm"/>
      <inkml:brushProperty name="color" value="#7030A0"/>
    </inkml:brush>
  </inkml:definitions>
  <inkml:traceGroup>
    <inkml:annotationXML>
      <emma:emma xmlns:emma="http://www.w3.org/2003/04/emma" version="1.0">
        <emma:interpretation id="{13460E0E-B977-4096-9E82-E7A7A790DCAC}" emma:medium="tactile" emma:mode="ink">
          <msink:context xmlns:msink="http://schemas.microsoft.com/ink/2010/main" type="inkDrawing" rotatedBoundingBox="24859,16457 24885,18024 24864,18025 24838,16458" shapeName="Other"/>
        </emma:interpretation>
      </emma:emma>
    </inkml:annotationXML>
    <inkml:trace contextRef="#ctx0" brushRef="#br0">4233 16044 0,'0'22'266,"0"-1"-251,0 0 1,0 0-16,0 0 78,0 0-78,0 1 31,0-1-15,0 0 15,0 0-15,0 0-1,0 0 1,0 1 15,0-1 1,0 0-1,0 0 0,0 0-15,0 0-1,0 1 1,0-1 0,0 0-1,0 21 1,0-21 15,0 1-15,0-1-1,0 0 1,0 0 0,0 0-1,0 0 1,0 1 15,0-1 0,0 0-15,0 0 0,0 0-1,0 0 1,0 1 15,0-1-15,0 0-1,0 0 17,0 0-17,0 0 1,0 1-1,0-1 1,0 0 15,0 0 1,0 0-17,0 0 16,0 1-15,0-1 15,0 0-15,0 0 0,21-21-1,-21 21 1,0 0-16,0 1 15,0-1 1,0 0 15,0 0-15,0 0 0,0 0 15,0 1 16,0-1-16,0 0-15,0 0 30,0 0 1,0 0 78,0 1-78,0-1 31,0 0 32,0 0-32,0 0 0,0 0 0,0 1 63,0-1-79</inkml:trace>
  </inkml:traceGroup>
</inkml:ink>
</file>

<file path=ppt/ink/ink91.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11"/>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CD180E63-19A1-4BB2-A5A5-F0A54E3D0A99}" emma:medium="tactile" emma:mode="ink">
          <msink:context xmlns:msink="http://schemas.microsoft.com/ink/2010/main" type="inkDrawing" rotatedBoundingBox="27624,13450 27631,14531 27234,14534 27227,13453" semanticType="callout" shapeName="Other">
            <msink:sourceLink direction="with" ref="{0B59D8E8-E147-4D87-BF38-3E3C31D08C58}"/>
            <msink:sourceLink direction="with" ref="{A01A01DE-F9D6-4C5A-AF65-6DFB11D48326}"/>
          </msink:context>
        </emma:interpretation>
      </emma:emma>
    </inkml:annotationXML>
    <inkml:trace contextRef="#ctx0" brushRef="#br0">6604 13123 0,'21'0'187,"-21"-21"-171,0 0 0,21 21-1,-21-21 1,21 0 15,22 21 0,-22 0-15,0 0 0,0 0-1,0 0-15,1 0 16,-1 0 0,0 21-16,0-21 31,-21 21-31,21-21 15,-21 21 1,21-21 0,-21 21 15,22 1-15,-22-1-1,21 0 1,-21 0-16,0 0 15,0 0-15,0 1 16,21-1 0,-21 42-1,0-20 1,0-1 0,0-21-16,0 21 15,0-20 1,0 20-1,0-21 1,-21-21-16,21 21 31,-43 0-15,1-21 0,0 22-1,-1-22 1,-20 0-1,42 0-15,0 0 32,42 0 233,0 21-249,0-21-16,0 21 16,22 0-1,-22-21 1,21 21-1,-42 0 1,21-21 15,-21 22-15,21-1 0,1 0-1,-1 0 1,0 21-1,-21-20 1,21-1 15,-21 0-15,0 0 31,0 0-16,0 0 0,0 1-15,0-1 0,0 0 15,0 0 16,-21-21-16,0 21-15,0-21-1,-1 0-15,-20 0 16,21 0-1,-21 0 1,20 0 15,1 0-15,0 0 15,0 0-15,0 0 31,0 0 0,-1 0-1,22-21-14,-21 21-32,21-21 47,-21 21-16,21-21-16,0 0 17,0-1-17,0 1 48,0 0-1</inkml:trace>
  </inkml:traceGroup>
</inkml:ink>
</file>

<file path=ppt/ink/ink92.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00"/>
    </inkml:context>
    <inkml:brush xml:id="br0">
      <inkml:brushProperty name="width" value="0.05292" units="cm"/>
      <inkml:brushProperty name="height" value="0.05292" units="cm"/>
      <inkml:brushProperty name="color" value="#FFFF00"/>
    </inkml:brush>
  </inkml:definitions>
  <inkml:traceGroup>
    <inkml:annotationXML>
      <emma:emma xmlns:emma="http://www.w3.org/2003/04/emma" version="1.0">
        <emma:interpretation id="{F4BB2D20-A5D9-456E-91BB-60C514976F9E}" emma:medium="tactile" emma:mode="ink">
          <msink:context xmlns:msink="http://schemas.microsoft.com/ink/2010/main" type="inkDrawing" rotatedBoundingBox="24832,18045 24836,16457 24857,16458 24853,18046" semanticType="verticalRange" shapeName="Line">
            <msink:sourceLink direction="with" ref="{D5E1EFC2-62A9-426C-B2B3-77FC197954E1}"/>
          </msink:context>
        </emma:interpretation>
      </emma:emma>
    </inkml:annotationXML>
    <inkml:trace contextRef="#ctx0" brushRef="#br0">4233 16044 0,'0'22'140,"-21"-22"-124,21 21-16,0 0 16,0 21-1,0-21 1,0 1-1,0-1 1,0 0 0,0 0-1,0 0 17,0 22-17,0-22 1,0 0 46,0 0 16,0 0-62,0 0 31,0 1 0,0-1-16,0 0-15,0 0 15,0 0-15,0 0-1,0 1 1,0-1 31,0 0-16,0 0 0,0 0-15,0 0 15,0 1 0,0-1 1,0 0-32,0 0 31,0 0-16,0 0 17,0 1-32,0-1 31,0 0-15,0 0-1,0 0 1,0 0-1,0 1 17,0-1-1,0 0-15,0 0-1,0 0 1,0 0-1,0 1 17,0-1-17,0 0 1,0 0 0,0 0-1,0 0 1,0 1 15,0-1 0,0 0-15,0 0 0,0 0-1,0 22 1,0-22-1,0 0 1,0 0 0,0 0 15,0 0-15,0 1 15,0-1 16,0 0 15,0 0-31,0 0 157,0 0-126,0 1-15,0-1-15,0 0 77</inkml:trace>
  </inkml:traceGroup>
</inkml:ink>
</file>

<file path=ppt/ink/ink93.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16"/>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BBCC1C35-6174-46F8-9824-C00083C0ECB9}" emma:medium="tactile" emma:mode="ink">
          <msink:context xmlns:msink="http://schemas.microsoft.com/ink/2010/main" type="inkDrawing" rotatedBoundingBox="27275,12859 27304,12139 27324,12140 27295,12860" semanticType="callout" shapeName="Other">
            <msink:sourceLink direction="with" ref="{A01A01DE-F9D6-4C5A-AF65-6DFB11D48326}"/>
            <msink:sourceLink direction="with" ref="{D2A1A3E0-C30F-44E4-9028-5B4749892F7D}"/>
          </msink:context>
        </emma:interpretation>
      </emma:emma>
    </inkml:annotationXML>
    <inkml:trace contextRef="#ctx0" brushRef="#br0">6688 11726 0,'0'22'93,"0"-1"-77,0 0-16,0 21 16,0 22-1,0-22 1,0 0 0,0 22 15,-22-22-16,22-21-15,0 1 16,0 20 0,0-21-1,0 0 17,0 0 14,0 1-30,0-1 0,0 0 15,0 0 16,0 0-16,0 0 141,0 1-125,0-1 15,0 0-62,0 0 94</inkml:trace>
  </inkml:traceGroup>
</inkml:ink>
</file>

<file path=ppt/ink/ink94.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15"/>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5BFEA794-97A8-4392-A801-04852486F018}" emma:medium="tactile" emma:mode="ink">
          <msink:context xmlns:msink="http://schemas.microsoft.com/ink/2010/main" type="inkDrawing" rotatedBoundingBox="26704,11711 27721,11722 27713,12445 26696,12434" semanticType="callout" shapeName="Other">
            <msink:sourceLink direction="with" ref="{D2A1A3E0-C30F-44E4-9028-5B4749892F7D}"/>
            <msink:sourceLink direction="with" ref="{A01A01DE-F9D6-4C5A-AF65-6DFB11D48326}"/>
          </msink:context>
        </emma:interpretation>
      </emma:emma>
    </inkml:annotationXML>
    <inkml:trace contextRef="#ctx0" brushRef="#br0">7090 12023 0,'-21'0'281,"-22"0"-265,-20 0-16,-1 0 15,-84 0 1,42 0 0,0 0-1,64 0-15,-43 0 16,43 0 0,-21 0-16,20-21 15,-20 21 1,20 0 15,1-22-15,21 1-1,0 21 1,21-21 0,0 0 62,0 0-16,0 0-15,42-1-31,-21 1-1,0 0 1,1 0-16,-1-21 16,21 20-16,-42 1 15,64-21 1,-22 0-1,21-43 1,1-21 0,-43 85-16,0-21 15,-21 20 17,21 22-17,-21-21 1,22 21-1,-22-21 1</inkml:trace>
  </inkml:traceGroup>
</inkml:ink>
</file>

<file path=ppt/ink/ink95.xml><?xml version="1.0" encoding="utf-8"?>
<inkml:ink xmlns:inkml="http://www.w3.org/2003/InkML">
  <inkml:definitions>
    <inkml:context xml:id="ctx0">
      <inkml:inkSource xml:id="inkSrc0">
        <inkml:traceFormat>
          <inkml:channel name="X" type="integer" max="2966" units="cm"/>
          <inkml:channel name="Y" type="integer" min="-127" max="773" units="cm"/>
          <inkml:channel name="T" type="integer" max="2.14748E9" units="dev"/>
        </inkml:traceFormat>
        <inkml:channelProperties>
          <inkml:channelProperty channel="X" name="resolution" value="86.22093" units="1/cm"/>
          <inkml:channelProperty channel="Y" name="resolution" value="46.63213" units="1/cm"/>
          <inkml:channelProperty channel="T" name="resolution" value="1" units="1/dev"/>
        </inkml:channelProperties>
      </inkml:inkSource>
      <inkml:timestamp xml:id="ts0" timeString="2024-02-19T19:39:20.117"/>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56C2DF67-B77E-44BE-94C0-193F519C38E8}" emma:medium="tactile" emma:mode="ink">
          <msink:context xmlns:msink="http://schemas.microsoft.com/ink/2010/main" type="inkDrawing" rotatedBoundingBox="25807,11764 26244,12885 25576,13145 25140,12024" semanticType="callout" shapeName="Other">
            <msink:sourceLink direction="with" ref="{A01A01DE-F9D6-4C5A-AF65-6DFB11D48326}"/>
            <msink:sourceLink direction="with" ref="{CA347C2F-134E-46C8-A87F-30C71DCC48A1}"/>
          </msink:context>
        </emma:interpretation>
      </emma:emma>
    </inkml:annotationXML>
    <inkml:trace contextRef="#ctx0" brushRef="#br0">5248 11515 0,'-21'0'203,"-21"0"-187,21 0 0,-22 0-1,22 0-15,1 0 16,-22 0-16,-22 0 16,43 0-16,0 0 15,-22 0-15,22 0 16,-21 0-1,0 0 1,20 0 15,22 21 94,0 0-125,0 0 16,0 0-16,0 1 16,0 62-1,0 22 1,0-85-16,0 43 15,0-1-15,22-42 16,-22 64 0,0-21-1,0-1 1,0 1 0,0-43-1,0 0 16,21-21 79,0 0-95,0 0 1,-21-42 0,42-1-16,43-41 15,-21-1 1,-43 43 0,0 20-1,-1 1 16,1 21-15,0 0 15,1 0-15,-1 0 0,21 0-1,-21 0 1,22 43-1,-22-43 1,-21 21-16,21-21 16,0 42-1,0-21 1,0 0 0,1 1 15,-22-1-16,21 21 1,0 0 0,-21-20-16,0-1 15,0 0-15,0 0 16,0 0 0,0 0-1,0 1 1,-21 20-1,0-21 1,21 0 0,-22 0-1,1 1 1,0-1 0,-42 21-1,-22 0 16,21 1-15,22-43 0,22 21-1,-1-21 79,0 0-78,-1 0 15,1 0 16</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2/20/2024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2/20/2024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2/20/2024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2/20/2024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2/20/2024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11.mp4"/><Relationship Id="rId7" Type="http://schemas.openxmlformats.org/officeDocument/2006/relationships/image" Target="../media/image36.JP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35.png"/><Relationship Id="rId5" Type="http://schemas.openxmlformats.org/officeDocument/2006/relationships/slideLayout" Target="../slideLayouts/slideLayout2.xml"/><Relationship Id="rId4" Type="http://schemas.openxmlformats.org/officeDocument/2006/relationships/video" Target="../media/media11.mp4"/></Relationships>
</file>

<file path=ppt/slides/_rels/slide27.xml.rels><?xml version="1.0" encoding="UTF-8" standalone="yes"?>
<Relationships xmlns="http://schemas.openxmlformats.org/package/2006/relationships"><Relationship Id="rId3" Type="http://schemas.microsoft.com/office/2007/relationships/media" Target="../media/media13.mp4"/><Relationship Id="rId7" Type="http://schemas.openxmlformats.org/officeDocument/2006/relationships/image" Target="../media/image39.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8.png"/><Relationship Id="rId5" Type="http://schemas.openxmlformats.org/officeDocument/2006/relationships/slideLayout" Target="../slideLayouts/slideLayout2.xml"/><Relationship Id="rId4" Type="http://schemas.openxmlformats.org/officeDocument/2006/relationships/video" Target="../media/media13.mp4"/></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microsoft.com/office/2007/relationships/media" Target="../media/media17.mp4"/><Relationship Id="rId7" Type="http://schemas.openxmlformats.org/officeDocument/2006/relationships/image" Target="../media/image52.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51.png"/><Relationship Id="rId5" Type="http://schemas.openxmlformats.org/officeDocument/2006/relationships/slideLayout" Target="../slideLayouts/slideLayout2.xml"/><Relationship Id="rId4" Type="http://schemas.openxmlformats.org/officeDocument/2006/relationships/video" Target="../media/media17.mp4"/></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6" Type="http://schemas.openxmlformats.org/officeDocument/2006/relationships/image" Target="../media/image23.emf"/><Relationship Id="rId117" Type="http://schemas.openxmlformats.org/officeDocument/2006/relationships/image" Target="../media/image50.emf"/><Relationship Id="rId21" Type="http://schemas.openxmlformats.org/officeDocument/2006/relationships/customXml" Target="../ink/ink11.xml"/><Relationship Id="rId42" Type="http://schemas.openxmlformats.org/officeDocument/2006/relationships/image" Target="../media/image31.emf"/><Relationship Id="rId47" Type="http://schemas.openxmlformats.org/officeDocument/2006/relationships/customXml" Target="../ink/ink24.xml"/><Relationship Id="rId63" Type="http://schemas.openxmlformats.org/officeDocument/2006/relationships/customXml" Target="../ink/ink37.xml"/><Relationship Id="rId68" Type="http://schemas.openxmlformats.org/officeDocument/2006/relationships/image" Target="../media/image38.emf"/><Relationship Id="rId84" Type="http://schemas.openxmlformats.org/officeDocument/2006/relationships/image" Target="../media/image42.emf"/><Relationship Id="rId89" Type="http://schemas.openxmlformats.org/officeDocument/2006/relationships/customXml" Target="../ink/ink57.xml"/><Relationship Id="rId112" Type="http://schemas.openxmlformats.org/officeDocument/2006/relationships/customXml" Target="../ink/ink75.xml"/><Relationship Id="rId133" Type="http://schemas.openxmlformats.org/officeDocument/2006/relationships/image" Target="../media/image58.emf"/><Relationship Id="rId138" Type="http://schemas.openxmlformats.org/officeDocument/2006/relationships/customXml" Target="../ink/ink88.xml"/><Relationship Id="rId16" Type="http://schemas.openxmlformats.org/officeDocument/2006/relationships/image" Target="../media/image18.emf"/><Relationship Id="rId107" Type="http://schemas.openxmlformats.org/officeDocument/2006/relationships/customXml" Target="../ink/ink72.xml"/><Relationship Id="rId11" Type="http://schemas.openxmlformats.org/officeDocument/2006/relationships/customXml" Target="../ink/ink6.xml"/><Relationship Id="rId32" Type="http://schemas.openxmlformats.org/officeDocument/2006/relationships/image" Target="../media/image26.emf"/><Relationship Id="rId37" Type="http://schemas.openxmlformats.org/officeDocument/2006/relationships/customXml" Target="../ink/ink19.xml"/><Relationship Id="rId53" Type="http://schemas.openxmlformats.org/officeDocument/2006/relationships/customXml" Target="../ink/ink28.xml"/><Relationship Id="rId58" Type="http://schemas.openxmlformats.org/officeDocument/2006/relationships/customXml" Target="../ink/ink32.xml"/><Relationship Id="rId74" Type="http://schemas.openxmlformats.org/officeDocument/2006/relationships/customXml" Target="../ink/ink45.xml"/><Relationship Id="rId79" Type="http://schemas.openxmlformats.org/officeDocument/2006/relationships/customXml" Target="../ink/ink48.xml"/><Relationship Id="rId102" Type="http://schemas.openxmlformats.org/officeDocument/2006/relationships/customXml" Target="../ink/ink69.xml"/><Relationship Id="rId123" Type="http://schemas.openxmlformats.org/officeDocument/2006/relationships/image" Target="../media/image53.emf"/><Relationship Id="rId128" Type="http://schemas.openxmlformats.org/officeDocument/2006/relationships/customXml" Target="../ink/ink83.xml"/><Relationship Id="rId144" Type="http://schemas.openxmlformats.org/officeDocument/2006/relationships/customXml" Target="../ink/ink92.xml"/><Relationship Id="rId149" Type="http://schemas.openxmlformats.org/officeDocument/2006/relationships/customXml" Target="../ink/ink95.xml"/><Relationship Id="rId5" Type="http://schemas.openxmlformats.org/officeDocument/2006/relationships/customXml" Target="../ink/ink3.xml"/><Relationship Id="rId90" Type="http://schemas.openxmlformats.org/officeDocument/2006/relationships/customXml" Target="../ink/ink58.xml"/><Relationship Id="rId95" Type="http://schemas.openxmlformats.org/officeDocument/2006/relationships/customXml" Target="../ink/ink63.xml"/><Relationship Id="rId22" Type="http://schemas.openxmlformats.org/officeDocument/2006/relationships/image" Target="../media/image21.emf"/><Relationship Id="rId27" Type="http://schemas.openxmlformats.org/officeDocument/2006/relationships/customXml" Target="../ink/ink14.xml"/><Relationship Id="rId43" Type="http://schemas.openxmlformats.org/officeDocument/2006/relationships/customXml" Target="../ink/ink22.xml"/><Relationship Id="rId48" Type="http://schemas.openxmlformats.org/officeDocument/2006/relationships/image" Target="../media/image34.emf"/><Relationship Id="rId64" Type="http://schemas.openxmlformats.org/officeDocument/2006/relationships/customXml" Target="../ink/ink38.xml"/><Relationship Id="rId69" Type="http://schemas.openxmlformats.org/officeDocument/2006/relationships/customXml" Target="../ink/ink41.xml"/><Relationship Id="rId113" Type="http://schemas.openxmlformats.org/officeDocument/2006/relationships/image" Target="../media/image48.emf"/><Relationship Id="rId118" Type="http://schemas.openxmlformats.org/officeDocument/2006/relationships/customXml" Target="../ink/ink78.xml"/><Relationship Id="rId134" Type="http://schemas.openxmlformats.org/officeDocument/2006/relationships/customXml" Target="../ink/ink86.xml"/><Relationship Id="rId139" Type="http://schemas.openxmlformats.org/officeDocument/2006/relationships/image" Target="../media/image61.emf"/><Relationship Id="rId80" Type="http://schemas.openxmlformats.org/officeDocument/2006/relationships/customXml" Target="../ink/ink49.xml"/><Relationship Id="rId85" Type="http://schemas.openxmlformats.org/officeDocument/2006/relationships/customXml" Target="../ink/ink53.xml"/><Relationship Id="rId150" Type="http://schemas.openxmlformats.org/officeDocument/2006/relationships/image" Target="../media/image65.emf"/><Relationship Id="rId3" Type="http://schemas.openxmlformats.org/officeDocument/2006/relationships/customXml" Target="../ink/ink2.xml"/><Relationship Id="rId12" Type="http://schemas.openxmlformats.org/officeDocument/2006/relationships/image" Target="../media/image16.emf"/><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29.emf"/><Relationship Id="rId46" Type="http://schemas.openxmlformats.org/officeDocument/2006/relationships/image" Target="../media/image33.emf"/><Relationship Id="rId59" Type="http://schemas.openxmlformats.org/officeDocument/2006/relationships/customXml" Target="../ink/ink33.xml"/><Relationship Id="rId67" Type="http://schemas.openxmlformats.org/officeDocument/2006/relationships/customXml" Target="../ink/ink40.xml"/><Relationship Id="rId103" Type="http://schemas.openxmlformats.org/officeDocument/2006/relationships/image" Target="../media/image44.emf"/><Relationship Id="rId108" Type="http://schemas.openxmlformats.org/officeDocument/2006/relationships/customXml" Target="../ink/ink73.xml"/><Relationship Id="rId116" Type="http://schemas.openxmlformats.org/officeDocument/2006/relationships/customXml" Target="../ink/ink77.xml"/><Relationship Id="rId124" Type="http://schemas.openxmlformats.org/officeDocument/2006/relationships/customXml" Target="../ink/ink81.xml"/><Relationship Id="rId129" Type="http://schemas.openxmlformats.org/officeDocument/2006/relationships/image" Target="../media/image56.emf"/><Relationship Id="rId137" Type="http://schemas.openxmlformats.org/officeDocument/2006/relationships/image" Target="../media/image60.emf"/><Relationship Id="rId20" Type="http://schemas.openxmlformats.org/officeDocument/2006/relationships/image" Target="../media/image20.emf"/><Relationship Id="rId41" Type="http://schemas.openxmlformats.org/officeDocument/2006/relationships/customXml" Target="../ink/ink21.xml"/><Relationship Id="rId54" Type="http://schemas.openxmlformats.org/officeDocument/2006/relationships/image" Target="../media/image36.emf"/><Relationship Id="rId62" Type="http://schemas.openxmlformats.org/officeDocument/2006/relationships/customXml" Target="../ink/ink36.xml"/><Relationship Id="rId70" Type="http://schemas.openxmlformats.org/officeDocument/2006/relationships/image" Target="../media/image39.emf"/><Relationship Id="rId75" Type="http://schemas.openxmlformats.org/officeDocument/2006/relationships/image" Target="../media/image40.emf"/><Relationship Id="rId83" Type="http://schemas.openxmlformats.org/officeDocument/2006/relationships/customXml" Target="../ink/ink52.xml"/><Relationship Id="rId88" Type="http://schemas.openxmlformats.org/officeDocument/2006/relationships/customXml" Target="../ink/ink56.xml"/><Relationship Id="rId91" Type="http://schemas.openxmlformats.org/officeDocument/2006/relationships/customXml" Target="../ink/ink59.xml"/><Relationship Id="rId96" Type="http://schemas.openxmlformats.org/officeDocument/2006/relationships/customXml" Target="../ink/ink64.xml"/><Relationship Id="rId111" Type="http://schemas.openxmlformats.org/officeDocument/2006/relationships/image" Target="../media/image47.emf"/><Relationship Id="rId132" Type="http://schemas.openxmlformats.org/officeDocument/2006/relationships/customXml" Target="../ink/ink85.xml"/><Relationship Id="rId140" Type="http://schemas.openxmlformats.org/officeDocument/2006/relationships/customXml" Target="../ink/ink89.xml"/><Relationship Id="rId145" Type="http://schemas.openxmlformats.org/officeDocument/2006/relationships/customXml" Target="../ink/ink93.xml"/><Relationship Id="rId1" Type="http://schemas.openxmlformats.org/officeDocument/2006/relationships/slideLayout" Target="../slideLayouts/slideLayout2.xml"/><Relationship Id="rId6" Type="http://schemas.openxmlformats.org/officeDocument/2006/relationships/image" Target="../media/image13.emf"/><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24.emf"/><Relationship Id="rId36" Type="http://schemas.openxmlformats.org/officeDocument/2006/relationships/image" Target="../media/image28.emf"/><Relationship Id="rId49" Type="http://schemas.openxmlformats.org/officeDocument/2006/relationships/customXml" Target="../ink/ink25.xml"/><Relationship Id="rId57" Type="http://schemas.openxmlformats.org/officeDocument/2006/relationships/customXml" Target="../ink/ink31.xml"/><Relationship Id="rId106" Type="http://schemas.openxmlformats.org/officeDocument/2006/relationships/customXml" Target="../ink/ink71.xml"/><Relationship Id="rId114" Type="http://schemas.openxmlformats.org/officeDocument/2006/relationships/customXml" Target="../ink/ink76.xml"/><Relationship Id="rId119" Type="http://schemas.openxmlformats.org/officeDocument/2006/relationships/image" Target="../media/image51.emf"/><Relationship Id="rId127" Type="http://schemas.openxmlformats.org/officeDocument/2006/relationships/image" Target="../media/image55.emf"/><Relationship Id="rId10" Type="http://schemas.openxmlformats.org/officeDocument/2006/relationships/image" Target="../media/image15.emf"/><Relationship Id="rId31" Type="http://schemas.openxmlformats.org/officeDocument/2006/relationships/customXml" Target="../ink/ink16.xml"/><Relationship Id="rId44" Type="http://schemas.openxmlformats.org/officeDocument/2006/relationships/image" Target="../media/image32.emf"/><Relationship Id="rId52" Type="http://schemas.openxmlformats.org/officeDocument/2006/relationships/customXml" Target="../ink/ink27.xml"/><Relationship Id="rId60" Type="http://schemas.openxmlformats.org/officeDocument/2006/relationships/customXml" Target="../ink/ink34.xml"/><Relationship Id="rId65" Type="http://schemas.openxmlformats.org/officeDocument/2006/relationships/customXml" Target="../ink/ink39.xml"/><Relationship Id="rId73" Type="http://schemas.openxmlformats.org/officeDocument/2006/relationships/customXml" Target="../ink/ink44.xml"/><Relationship Id="rId78" Type="http://schemas.openxmlformats.org/officeDocument/2006/relationships/customXml" Target="../ink/ink47.xml"/><Relationship Id="rId81" Type="http://schemas.openxmlformats.org/officeDocument/2006/relationships/customXml" Target="../ink/ink50.xml"/><Relationship Id="rId86" Type="http://schemas.openxmlformats.org/officeDocument/2006/relationships/customXml" Target="../ink/ink54.xml"/><Relationship Id="rId94" Type="http://schemas.openxmlformats.org/officeDocument/2006/relationships/customXml" Target="../ink/ink62.xml"/><Relationship Id="rId99" Type="http://schemas.openxmlformats.org/officeDocument/2006/relationships/customXml" Target="../ink/ink67.xml"/><Relationship Id="rId101" Type="http://schemas.openxmlformats.org/officeDocument/2006/relationships/customXml" Target="../ink/ink68.xml"/><Relationship Id="rId122" Type="http://schemas.openxmlformats.org/officeDocument/2006/relationships/customXml" Target="../ink/ink80.xml"/><Relationship Id="rId130" Type="http://schemas.openxmlformats.org/officeDocument/2006/relationships/customXml" Target="../ink/ink84.xml"/><Relationship Id="rId135" Type="http://schemas.openxmlformats.org/officeDocument/2006/relationships/image" Target="../media/image59.emf"/><Relationship Id="rId143" Type="http://schemas.openxmlformats.org/officeDocument/2006/relationships/customXml" Target="../ink/ink91.xml"/><Relationship Id="rId148" Type="http://schemas.openxmlformats.org/officeDocument/2006/relationships/image" Target="../media/image64.emf"/><Relationship Id="rId4" Type="http://schemas.openxmlformats.org/officeDocument/2006/relationships/image" Target="../media/image12.emf"/><Relationship Id="rId9" Type="http://schemas.openxmlformats.org/officeDocument/2006/relationships/customXml" Target="../ink/ink5.xml"/><Relationship Id="rId13" Type="http://schemas.openxmlformats.org/officeDocument/2006/relationships/customXml" Target="../ink/ink7.xml"/><Relationship Id="rId18" Type="http://schemas.openxmlformats.org/officeDocument/2006/relationships/image" Target="../media/image19.emf"/><Relationship Id="rId39" Type="http://schemas.openxmlformats.org/officeDocument/2006/relationships/customXml" Target="../ink/ink20.xml"/><Relationship Id="rId109" Type="http://schemas.openxmlformats.org/officeDocument/2006/relationships/image" Target="../media/image46.emf"/><Relationship Id="rId34" Type="http://schemas.openxmlformats.org/officeDocument/2006/relationships/image" Target="../media/image27.emf"/><Relationship Id="rId50" Type="http://schemas.openxmlformats.org/officeDocument/2006/relationships/image" Target="../media/image35.emf"/><Relationship Id="rId55" Type="http://schemas.openxmlformats.org/officeDocument/2006/relationships/customXml" Target="../ink/ink29.xml"/><Relationship Id="rId76" Type="http://schemas.openxmlformats.org/officeDocument/2006/relationships/customXml" Target="../ink/ink46.xml"/><Relationship Id="rId97" Type="http://schemas.openxmlformats.org/officeDocument/2006/relationships/customXml" Target="../ink/ink65.xml"/><Relationship Id="rId104" Type="http://schemas.openxmlformats.org/officeDocument/2006/relationships/customXml" Target="../ink/ink70.xml"/><Relationship Id="rId120" Type="http://schemas.openxmlformats.org/officeDocument/2006/relationships/customXml" Target="../ink/ink79.xml"/><Relationship Id="rId125" Type="http://schemas.openxmlformats.org/officeDocument/2006/relationships/image" Target="../media/image54.emf"/><Relationship Id="rId141" Type="http://schemas.openxmlformats.org/officeDocument/2006/relationships/image" Target="../media/image62.emf"/><Relationship Id="rId146" Type="http://schemas.openxmlformats.org/officeDocument/2006/relationships/image" Target="../media/image63.emf"/><Relationship Id="rId7" Type="http://schemas.openxmlformats.org/officeDocument/2006/relationships/customXml" Target="../ink/ink4.xml"/><Relationship Id="rId71" Type="http://schemas.openxmlformats.org/officeDocument/2006/relationships/customXml" Target="../ink/ink42.xml"/><Relationship Id="rId92" Type="http://schemas.openxmlformats.org/officeDocument/2006/relationships/customXml" Target="../ink/ink60.xml"/><Relationship Id="rId2" Type="http://schemas.openxmlformats.org/officeDocument/2006/relationships/image" Target="../media/image10.png"/><Relationship Id="rId29" Type="http://schemas.openxmlformats.org/officeDocument/2006/relationships/customXml" Target="../ink/ink15.xml"/><Relationship Id="rId24" Type="http://schemas.openxmlformats.org/officeDocument/2006/relationships/image" Target="../media/image22.emf"/><Relationship Id="rId40" Type="http://schemas.openxmlformats.org/officeDocument/2006/relationships/image" Target="../media/image30.emf"/><Relationship Id="rId45" Type="http://schemas.openxmlformats.org/officeDocument/2006/relationships/customXml" Target="../ink/ink23.xml"/><Relationship Id="rId66" Type="http://schemas.openxmlformats.org/officeDocument/2006/relationships/image" Target="../media/image37.emf"/><Relationship Id="rId87" Type="http://schemas.openxmlformats.org/officeDocument/2006/relationships/customXml" Target="../ink/ink55.xml"/><Relationship Id="rId110" Type="http://schemas.openxmlformats.org/officeDocument/2006/relationships/customXml" Target="../ink/ink74.xml"/><Relationship Id="rId115" Type="http://schemas.openxmlformats.org/officeDocument/2006/relationships/image" Target="../media/image49.emf"/><Relationship Id="rId131" Type="http://schemas.openxmlformats.org/officeDocument/2006/relationships/image" Target="../media/image57.emf"/><Relationship Id="rId136" Type="http://schemas.openxmlformats.org/officeDocument/2006/relationships/customXml" Target="../ink/ink87.xml"/><Relationship Id="rId61" Type="http://schemas.openxmlformats.org/officeDocument/2006/relationships/customXml" Target="../ink/ink35.xml"/><Relationship Id="rId82" Type="http://schemas.openxmlformats.org/officeDocument/2006/relationships/customXml" Target="../ink/ink51.xml"/><Relationship Id="rId19" Type="http://schemas.openxmlformats.org/officeDocument/2006/relationships/customXml" Target="../ink/ink10.xml"/><Relationship Id="rId14" Type="http://schemas.openxmlformats.org/officeDocument/2006/relationships/image" Target="../media/image17.emf"/><Relationship Id="rId30" Type="http://schemas.openxmlformats.org/officeDocument/2006/relationships/image" Target="../media/image25.emf"/><Relationship Id="rId35" Type="http://schemas.openxmlformats.org/officeDocument/2006/relationships/customXml" Target="../ink/ink18.xml"/><Relationship Id="rId56" Type="http://schemas.openxmlformats.org/officeDocument/2006/relationships/customXml" Target="../ink/ink30.xml"/><Relationship Id="rId77" Type="http://schemas.openxmlformats.org/officeDocument/2006/relationships/image" Target="../media/image41.emf"/><Relationship Id="rId100" Type="http://schemas.openxmlformats.org/officeDocument/2006/relationships/image" Target="../media/image43.emf"/><Relationship Id="rId105" Type="http://schemas.openxmlformats.org/officeDocument/2006/relationships/image" Target="../media/image45.emf"/><Relationship Id="rId126" Type="http://schemas.openxmlformats.org/officeDocument/2006/relationships/customXml" Target="../ink/ink82.xml"/><Relationship Id="rId147" Type="http://schemas.openxmlformats.org/officeDocument/2006/relationships/customXml" Target="../ink/ink94.xml"/><Relationship Id="rId8" Type="http://schemas.openxmlformats.org/officeDocument/2006/relationships/image" Target="../media/image14.emf"/><Relationship Id="rId51" Type="http://schemas.openxmlformats.org/officeDocument/2006/relationships/customXml" Target="../ink/ink26.xml"/><Relationship Id="rId72" Type="http://schemas.openxmlformats.org/officeDocument/2006/relationships/customXml" Target="../ink/ink43.xml"/><Relationship Id="rId93" Type="http://schemas.openxmlformats.org/officeDocument/2006/relationships/customXml" Target="../ink/ink61.xml"/><Relationship Id="rId98" Type="http://schemas.openxmlformats.org/officeDocument/2006/relationships/customXml" Target="../ink/ink66.xml"/><Relationship Id="rId121" Type="http://schemas.openxmlformats.org/officeDocument/2006/relationships/image" Target="../media/image52.emf"/><Relationship Id="rId142" Type="http://schemas.openxmlformats.org/officeDocument/2006/relationships/customXml" Target="../ink/ink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6163956" cy="1086237"/>
          </a:xfrm>
        </p:spPr>
        <p:txBody>
          <a:bodyPr>
            <a:normAutofit/>
          </a:bodyPr>
          <a:lstStyle/>
          <a:p>
            <a:pPr algn="l"/>
            <a:r>
              <a:rPr lang="en-US" sz="3600" dirty="0" smtClean="0">
                <a:solidFill>
                  <a:srgbClr val="FFFFFF"/>
                </a:solidFill>
              </a:rPr>
              <a:t>Micro mouse </a:t>
            </a:r>
            <a:r>
              <a:rPr lang="en-US" sz="3600" dirty="0">
                <a:solidFill>
                  <a:srgbClr val="FFFFFF"/>
                </a:solidFill>
              </a:rPr>
              <a:t>Competition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Using ESP32 microcontroller</a:t>
            </a: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Flood fill Algorithm</a:t>
            </a:r>
            <a:br>
              <a:rPr lang="en-US" dirty="0"/>
            </a:br>
            <a:endParaRPr lang="en-US" dirty="0"/>
          </a:p>
        </p:txBody>
      </p:sp>
      <p:pic>
        <p:nvPicPr>
          <p:cNvPr id="4" name="micromouse maze By Floodfill Algorithm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61886" y="1428750"/>
            <a:ext cx="9310914" cy="5236954"/>
          </a:xfrm>
        </p:spPr>
      </p:pic>
    </p:spTree>
    <p:extLst>
      <p:ext uri="{BB962C8B-B14F-4D97-AF65-F5344CB8AC3E}">
        <p14:creationId xmlns:p14="http://schemas.microsoft.com/office/powerpoint/2010/main" val="2239076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65629"/>
          </a:xfrm>
        </p:spPr>
        <p:txBody>
          <a:bodyPr/>
          <a:lstStyle/>
          <a:p>
            <a:r>
              <a:rPr lang="en-US" b="1" dirty="0"/>
              <a:t>Hardware </a:t>
            </a:r>
            <a:r>
              <a:rPr lang="en-US" b="1" dirty="0" smtClean="0"/>
              <a:t>Part</a:t>
            </a:r>
            <a:endParaRPr lang="en-US" dirty="0"/>
          </a:p>
        </p:txBody>
      </p:sp>
      <p:sp>
        <p:nvSpPr>
          <p:cNvPr id="3" name="Content Placeholder 2"/>
          <p:cNvSpPr>
            <a:spLocks noGrp="1"/>
          </p:cNvSpPr>
          <p:nvPr>
            <p:ph idx="1"/>
          </p:nvPr>
        </p:nvSpPr>
        <p:spPr>
          <a:xfrm>
            <a:off x="1371600" y="1451429"/>
            <a:ext cx="9601200" cy="4415971"/>
          </a:xfrm>
        </p:spPr>
        <p:txBody>
          <a:bodyPr/>
          <a:lstStyle/>
          <a:p>
            <a:r>
              <a:rPr lang="en-US" dirty="0" smtClean="0"/>
              <a:t>H-Bridge (</a:t>
            </a:r>
            <a:r>
              <a:rPr lang="en-IL" dirty="0" smtClean="0"/>
              <a:t>L298N</a:t>
            </a:r>
            <a:r>
              <a:rPr lang="en-US" dirty="0" smtClean="0"/>
              <a:t>)</a:t>
            </a:r>
          </a:p>
          <a:p>
            <a:r>
              <a:rPr lang="en-US" dirty="0"/>
              <a:t>Ultrasonic </a:t>
            </a:r>
            <a:r>
              <a:rPr lang="en-US" dirty="0" smtClean="0"/>
              <a:t>Sensor</a:t>
            </a:r>
          </a:p>
          <a:p>
            <a:r>
              <a:rPr lang="en-US" dirty="0" smtClean="0"/>
              <a:t>2 IR Sensors</a:t>
            </a:r>
          </a:p>
          <a:p>
            <a:r>
              <a:rPr lang="en-US" dirty="0" smtClean="0"/>
              <a:t>2 DC Motors </a:t>
            </a:r>
            <a:r>
              <a:rPr lang="en-US" dirty="0"/>
              <a:t>With </a:t>
            </a:r>
            <a:r>
              <a:rPr lang="en-US" dirty="0" smtClean="0"/>
              <a:t>Encoders and Wheels (N20)</a:t>
            </a:r>
          </a:p>
          <a:p>
            <a:r>
              <a:rPr lang="en-US" dirty="0"/>
              <a:t>Robot </a:t>
            </a:r>
            <a:r>
              <a:rPr lang="en-US" dirty="0" smtClean="0"/>
              <a:t>Base</a:t>
            </a:r>
          </a:p>
          <a:p>
            <a:r>
              <a:rPr lang="en-US" dirty="0"/>
              <a:t>Bread </a:t>
            </a:r>
            <a:r>
              <a:rPr lang="en-US" dirty="0" smtClean="0"/>
              <a:t>Board</a:t>
            </a:r>
          </a:p>
          <a:p>
            <a:r>
              <a:rPr lang="en-US" dirty="0" smtClean="0"/>
              <a:t>Wires</a:t>
            </a:r>
          </a:p>
          <a:p>
            <a:r>
              <a:rPr lang="en-US" dirty="0"/>
              <a:t>2 Lithium </a:t>
            </a:r>
            <a:r>
              <a:rPr lang="en-US" dirty="0" smtClean="0"/>
              <a:t>Batteries (5000mA 4.2V)</a:t>
            </a:r>
          </a:p>
          <a:p>
            <a:r>
              <a:rPr lang="en-US" dirty="0"/>
              <a:t>Battery </a:t>
            </a:r>
            <a:r>
              <a:rPr lang="en-US" dirty="0" smtClean="0"/>
              <a:t>Holler</a:t>
            </a:r>
            <a:endParaRPr lang="en-US" dirty="0"/>
          </a:p>
        </p:txBody>
      </p:sp>
    </p:spTree>
    <p:extLst>
      <p:ext uri="{BB962C8B-B14F-4D97-AF65-F5344CB8AC3E}">
        <p14:creationId xmlns:p14="http://schemas.microsoft.com/office/powerpoint/2010/main" val="3399354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48771"/>
            <a:ext cx="9601200" cy="809171"/>
          </a:xfrm>
        </p:spPr>
        <p:txBody>
          <a:bodyPr/>
          <a:lstStyle/>
          <a:p>
            <a:r>
              <a:rPr lang="en-US" dirty="0"/>
              <a:t>H-Bridge (</a:t>
            </a:r>
            <a:r>
              <a:rPr lang="en-IL" dirty="0"/>
              <a:t>L298N</a:t>
            </a:r>
            <a:r>
              <a:rPr lang="en-US" dirty="0" smtClean="0"/>
              <a:t>)</a:t>
            </a:r>
            <a:endParaRPr lang="en-US" dirty="0"/>
          </a:p>
        </p:txBody>
      </p:sp>
      <p:sp>
        <p:nvSpPr>
          <p:cNvPr id="3" name="Content Placeholder 2"/>
          <p:cNvSpPr>
            <a:spLocks noGrp="1"/>
          </p:cNvSpPr>
          <p:nvPr>
            <p:ph idx="1"/>
          </p:nvPr>
        </p:nvSpPr>
        <p:spPr>
          <a:xfrm>
            <a:off x="1371600" y="957942"/>
            <a:ext cx="9601200" cy="3164114"/>
          </a:xfrm>
        </p:spPr>
        <p:txBody>
          <a:bodyPr/>
          <a:lstStyle/>
          <a:p>
            <a:r>
              <a:rPr lang="en-US" dirty="0"/>
              <a:t>Two DC motors may be simultaneously controlled for both speed and direction according to the twin H-Bridge motor driver L298N. DC motors with a peak current of up to 2A and a voltage between 5 and 35V can be driven by this module</a:t>
            </a:r>
            <a:r>
              <a:rPr lang="en-US" dirty="0" smtClean="0"/>
              <a:t>.</a:t>
            </a:r>
            <a:endParaRPr lang="en-US" dirty="0"/>
          </a:p>
          <a:p>
            <a:r>
              <a:rPr lang="en-US" dirty="0"/>
              <a:t>The module has two screw terminal blocks for the motor A and B, and another screw terminal block for the Ground pin, the VCC for motor and a 5V pin which can either be an input or output. It has a 5V voltage regulator</a:t>
            </a:r>
            <a:r>
              <a:rPr lang="en-US" dirty="0" smtClean="0"/>
              <a:t>.</a:t>
            </a:r>
            <a:r>
              <a:rPr lang="en-US" dirty="0"/>
              <a:t> </a:t>
            </a:r>
          </a:p>
          <a:p>
            <a:r>
              <a:rPr lang="en-US" dirty="0"/>
              <a:t>It has four pins to control the two motors, input1 and input2 for motor A also input3 and input4 for motor B. Moreover, it has Enable A and Enable B pins to control the speed of motors. </a:t>
            </a:r>
          </a:p>
          <a:p>
            <a:endParaRPr lang="en-US" b="1"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371600" y="4122056"/>
            <a:ext cx="5123543" cy="2319564"/>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7576457" y="3672114"/>
            <a:ext cx="2975428" cy="3185886"/>
          </a:xfrm>
          <a:prstGeom prst="rect">
            <a:avLst/>
          </a:prstGeom>
        </p:spPr>
      </p:pic>
    </p:spTree>
    <p:extLst>
      <p:ext uri="{BB962C8B-B14F-4D97-AF65-F5344CB8AC3E}">
        <p14:creationId xmlns:p14="http://schemas.microsoft.com/office/powerpoint/2010/main" val="7027523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09171"/>
          </a:xfrm>
        </p:spPr>
        <p:txBody>
          <a:bodyPr/>
          <a:lstStyle/>
          <a:p>
            <a:r>
              <a:rPr lang="en-US" dirty="0"/>
              <a:t>Ultrasonic </a:t>
            </a:r>
            <a:r>
              <a:rPr lang="en-US" dirty="0" smtClean="0"/>
              <a:t>Sensor</a:t>
            </a:r>
            <a:endParaRPr lang="en-US" dirty="0"/>
          </a:p>
        </p:txBody>
      </p:sp>
      <p:sp>
        <p:nvSpPr>
          <p:cNvPr id="3" name="Content Placeholder 2"/>
          <p:cNvSpPr>
            <a:spLocks noGrp="1"/>
          </p:cNvSpPr>
          <p:nvPr>
            <p:ph idx="1"/>
          </p:nvPr>
        </p:nvSpPr>
        <p:spPr>
          <a:xfrm>
            <a:off x="1371600" y="1494971"/>
            <a:ext cx="9601200" cy="3581400"/>
          </a:xfrm>
        </p:spPr>
        <p:txBody>
          <a:bodyPr/>
          <a:lstStyle/>
          <a:p>
            <a:r>
              <a:rPr lang="en-US" dirty="0"/>
              <a:t>U</a:t>
            </a:r>
            <a:r>
              <a:rPr lang="en-US" dirty="0" smtClean="0"/>
              <a:t>ltrasonic </a:t>
            </a:r>
            <a:r>
              <a:rPr lang="en-US" dirty="0"/>
              <a:t>sensors measure distance by using ultrasonic waves. </a:t>
            </a:r>
            <a:endParaRPr lang="en-US" dirty="0" smtClean="0"/>
          </a:p>
          <a:p>
            <a:r>
              <a:rPr lang="en-US" dirty="0" smtClean="0"/>
              <a:t>The </a:t>
            </a:r>
            <a:r>
              <a:rPr lang="en-US" dirty="0"/>
              <a:t>sensor head emits an ultrasonic wave and receives the wave reflected back from the target. </a:t>
            </a:r>
          </a:p>
          <a:p>
            <a:r>
              <a:rPr lang="en-US" dirty="0" smtClean="0"/>
              <a:t>Ultrasonic </a:t>
            </a:r>
            <a:r>
              <a:rPr lang="en-US" dirty="0"/>
              <a:t>Sensors measure the distance to the target by measuring the time between the emission and reception. Distance L = 1/2 × T × </a:t>
            </a:r>
            <a:r>
              <a:rPr lang="en-US" dirty="0" smtClean="0"/>
              <a:t>S</a:t>
            </a:r>
          </a:p>
          <a:p>
            <a:endParaRPr lang="en-US" dirty="0"/>
          </a:p>
        </p:txBody>
      </p:sp>
      <p:pic>
        <p:nvPicPr>
          <p:cNvPr id="3078" name="Picture 6" descr="لا يتوفر وص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460" y="3711688"/>
            <a:ext cx="4716264" cy="24971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e working principle, applications and limitations of ultrasonic sens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061" y="3554185"/>
            <a:ext cx="4126139" cy="2753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553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06669"/>
          </a:xfrm>
        </p:spPr>
        <p:txBody>
          <a:bodyPr/>
          <a:lstStyle/>
          <a:p>
            <a:r>
              <a:rPr lang="en-US" dirty="0"/>
              <a:t>IR </a:t>
            </a:r>
            <a:r>
              <a:rPr lang="en-US" dirty="0" smtClean="0"/>
              <a:t>Sensor</a:t>
            </a:r>
            <a:endParaRPr lang="en-US" dirty="0"/>
          </a:p>
        </p:txBody>
      </p:sp>
      <p:sp>
        <p:nvSpPr>
          <p:cNvPr id="3" name="Content Placeholder 2"/>
          <p:cNvSpPr>
            <a:spLocks noGrp="1"/>
          </p:cNvSpPr>
          <p:nvPr>
            <p:ph idx="1"/>
          </p:nvPr>
        </p:nvSpPr>
        <p:spPr>
          <a:xfrm>
            <a:off x="1371600" y="1492470"/>
            <a:ext cx="9601200" cy="1103586"/>
          </a:xfrm>
        </p:spPr>
        <p:txBody>
          <a:bodyPr/>
          <a:lstStyle/>
          <a:p>
            <a:r>
              <a:rPr lang="en-US" dirty="0"/>
              <a:t>This infrared sensor uses near-object sensing to detect beam reflection. </a:t>
            </a:r>
            <a:endParaRPr lang="en-US" dirty="0" smtClean="0"/>
          </a:p>
          <a:p>
            <a:r>
              <a:rPr lang="en-US" dirty="0" smtClean="0"/>
              <a:t>It </a:t>
            </a:r>
            <a:r>
              <a:rPr lang="en-US" dirty="0"/>
              <a:t>contains an infrared transmitter and receiver that detects color to a greater extent than dark objects that do not usually block light.</a:t>
            </a:r>
          </a:p>
        </p:txBody>
      </p:sp>
      <p:pic>
        <p:nvPicPr>
          <p:cNvPr id="4098" name="Picture 2" descr="Infrared (IR) Sensor Module with Arduino – A blog about DIY solar and  arduino pro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782" y="2953516"/>
            <a:ext cx="5000974" cy="30899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271517" y="2953516"/>
            <a:ext cx="4601312" cy="3089932"/>
          </a:xfrm>
          <a:prstGeom prst="rect">
            <a:avLst/>
          </a:prstGeom>
        </p:spPr>
      </p:pic>
    </p:spTree>
    <p:extLst>
      <p:ext uri="{BB962C8B-B14F-4D97-AF65-F5344CB8AC3E}">
        <p14:creationId xmlns:p14="http://schemas.microsoft.com/office/powerpoint/2010/main" val="3764847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51114"/>
          </a:xfrm>
        </p:spPr>
        <p:txBody>
          <a:bodyPr/>
          <a:lstStyle/>
          <a:p>
            <a:r>
              <a:rPr lang="en-US" dirty="0"/>
              <a:t>DC Motor With </a:t>
            </a:r>
            <a:r>
              <a:rPr lang="en-US" dirty="0" smtClean="0"/>
              <a:t>Encoder </a:t>
            </a:r>
            <a:r>
              <a:rPr lang="en-US" dirty="0"/>
              <a:t>(</a:t>
            </a:r>
            <a:r>
              <a:rPr lang="en-US" dirty="0" smtClean="0"/>
              <a:t>N20 530 RPM)</a:t>
            </a:r>
            <a:endParaRPr lang="en-US" dirty="0"/>
          </a:p>
        </p:txBody>
      </p:sp>
      <p:pic>
        <p:nvPicPr>
          <p:cNvPr id="2050" name="Picture 2" descr="Amazon.com: uxcell GA12-N20 6V 1000RPM DC Gear Motor with Encoder Speed  Velocity Measurement for Mini Car Balance Motor Encoder DIY : Toys &amp; Ga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6790" y="1436914"/>
            <a:ext cx="3657838" cy="16857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20 Micro Metal Gear Motor with Encoder (6V 300RPM) in Canada Robotix"/>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61803" y="3230805"/>
            <a:ext cx="355282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Quadrature Enco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1340" y="4624856"/>
            <a:ext cx="3333750"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71600" y="1436914"/>
            <a:ext cx="6999740" cy="5152572"/>
          </a:xfrm>
          <a:prstGeom prst="rect">
            <a:avLst/>
          </a:prstGeom>
        </p:spPr>
        <p:txBody>
          <a:bodyPr wrap="square">
            <a:spAutoFit/>
          </a:bodyPr>
          <a:lstStyle/>
          <a:p>
            <a:pPr marL="285750" indent="-285750">
              <a:buFont typeface="Arial" panose="020B0604020202020204" pitchFamily="34" charset="0"/>
              <a:buChar char="•"/>
            </a:pPr>
            <a:r>
              <a:rPr lang="en-US" dirty="0"/>
              <a:t>What are magnetic encoders?</a:t>
            </a:r>
          </a:p>
          <a:p>
            <a:endParaRPr lang="en-US" dirty="0"/>
          </a:p>
          <a:p>
            <a:r>
              <a:rPr lang="en-US" dirty="0"/>
              <a:t>Magnetic encoders are a type of rotary encoder that use sensors to identify changes in magnetic fields from a rotating magnetized wheel or ring. there are 3 major components in a magnetic encoder:</a:t>
            </a:r>
          </a:p>
          <a:p>
            <a:endParaRPr lang="en-US" dirty="0"/>
          </a:p>
          <a:p>
            <a:r>
              <a:rPr lang="en-US" dirty="0"/>
              <a:t>Sensing Circuit  A rotating wheel or ring  A series of magnetic poles around the circumference of the wheel or ring.</a:t>
            </a:r>
          </a:p>
          <a:p>
            <a:endParaRPr lang="en-US" dirty="0"/>
          </a:p>
          <a:p>
            <a:r>
              <a:rPr lang="en-US" dirty="0"/>
              <a:t>As the wheel or ring spins past the magnetic sensor, the poles cause a predictable response in the sensor based on the strength of the magnetic field. The magnetic response is fed through a signal conditioning electrical circuit and output as a digital signal to the controlling device.</a:t>
            </a:r>
          </a:p>
          <a:p>
            <a:endParaRPr lang="en-US" dirty="0"/>
          </a:p>
          <a:p>
            <a:r>
              <a:rPr lang="en-US" dirty="0"/>
              <a:t>The number of magnetized pole pairs on the wheel pole, the number of sensors, and the type of electrical circuit all work together to determine the resolution of the magnetic encoder.</a:t>
            </a:r>
          </a:p>
        </p:txBody>
      </p:sp>
    </p:spTree>
    <p:extLst>
      <p:ext uri="{BB962C8B-B14F-4D97-AF65-F5344CB8AC3E}">
        <p14:creationId xmlns:p14="http://schemas.microsoft.com/office/powerpoint/2010/main" val="2263540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857" y="439057"/>
            <a:ext cx="9601200" cy="780143"/>
          </a:xfrm>
        </p:spPr>
        <p:txBody>
          <a:bodyPr/>
          <a:lstStyle/>
          <a:p>
            <a:r>
              <a:rPr lang="en-US" dirty="0"/>
              <a:t>Microcontroller (ESP32</a:t>
            </a:r>
            <a:r>
              <a:rPr lang="en-US" dirty="0" smtClean="0"/>
              <a:t>)</a:t>
            </a:r>
            <a:endParaRPr lang="en-US" dirty="0"/>
          </a:p>
        </p:txBody>
      </p:sp>
      <p:sp>
        <p:nvSpPr>
          <p:cNvPr id="3" name="Content Placeholder 2"/>
          <p:cNvSpPr>
            <a:spLocks noGrp="1"/>
          </p:cNvSpPr>
          <p:nvPr>
            <p:ph idx="1"/>
          </p:nvPr>
        </p:nvSpPr>
        <p:spPr>
          <a:xfrm>
            <a:off x="1124857" y="1219201"/>
            <a:ext cx="11067143" cy="3215912"/>
          </a:xfrm>
        </p:spPr>
        <p:txBody>
          <a:bodyPr>
            <a:normAutofit lnSpcReduction="10000"/>
          </a:bodyPr>
          <a:lstStyle/>
          <a:p>
            <a:r>
              <a:rPr lang="en-US" dirty="0"/>
              <a:t>ESP32-WROOM-32 is a powerful, generic Wi-Fi + Bluetooth + Bluetooth LE MCU module that targets a wide variety of applications, ranging from low-power sensor networks to the most demanding tasks, such as voice encoding, music streaming, and MP3 decoding</a:t>
            </a:r>
            <a:r>
              <a:rPr lang="en-US" dirty="0" smtClean="0"/>
              <a:t>.</a:t>
            </a:r>
            <a:endParaRPr lang="en-US" dirty="0"/>
          </a:p>
          <a:p>
            <a:r>
              <a:rPr lang="en-US" dirty="0"/>
              <a:t>At the core of this module is the ESP32-D0WDQ6 </a:t>
            </a:r>
            <a:r>
              <a:rPr lang="en-US" dirty="0" smtClean="0"/>
              <a:t>chip. </a:t>
            </a:r>
            <a:r>
              <a:rPr lang="en-US" dirty="0"/>
              <a:t>The chip embedded is designed to be scalable and adaptive. Two CPU cores can be individually controlled, and the CPU clock frequency is adjustable from 80 MHz to 240 </a:t>
            </a:r>
            <a:r>
              <a:rPr lang="en-US" dirty="0" err="1" smtClean="0"/>
              <a:t>MHz.</a:t>
            </a:r>
            <a:endParaRPr lang="en-US" dirty="0" smtClean="0"/>
          </a:p>
          <a:p>
            <a:r>
              <a:rPr lang="en-US" dirty="0" smtClean="0"/>
              <a:t>The </a:t>
            </a:r>
            <a:r>
              <a:rPr lang="en-US" dirty="0"/>
              <a:t>chip also has a low-power coprocessor that can be used instead of the CPU to save power while performing tasks that do not require much computing power, such as monitoring peripherals. ESP32 integrates a rich set of peripherals, ranging from capacitive touch sensors, SD card interface, Ethernet, high-speed SPI, UART, I2S, and </a:t>
            </a:r>
            <a:r>
              <a:rPr lang="en-US" dirty="0" smtClean="0"/>
              <a:t>I2C.</a:t>
            </a:r>
            <a:endParaRPr lang="en-US" dirty="0"/>
          </a:p>
        </p:txBody>
      </p:sp>
      <p:pic>
        <p:nvPicPr>
          <p:cNvPr id="5124" name="Picture 4" descr="ESP-WROOM-32-P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4254500"/>
            <a:ext cx="6379255" cy="255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20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Procedure and </a:t>
            </a:r>
            <a:r>
              <a:rPr lang="en-US" b="1" dirty="0" smtClean="0"/>
              <a:t>Testing</a:t>
            </a:r>
            <a:endParaRPr lang="en-US" dirty="0"/>
          </a:p>
        </p:txBody>
      </p:sp>
      <p:sp>
        <p:nvSpPr>
          <p:cNvPr id="3" name="Content Placeholder 2"/>
          <p:cNvSpPr>
            <a:spLocks noGrp="1"/>
          </p:cNvSpPr>
          <p:nvPr>
            <p:ph idx="1"/>
          </p:nvPr>
        </p:nvSpPr>
        <p:spPr>
          <a:xfrm>
            <a:off x="1371600" y="1524000"/>
            <a:ext cx="9601200" cy="1549400"/>
          </a:xfrm>
        </p:spPr>
        <p:txBody>
          <a:bodyPr/>
          <a:lstStyle/>
          <a:p>
            <a:pPr marL="384048" lvl="1">
              <a:spcBef>
                <a:spcPts val="1000"/>
              </a:spcBef>
              <a:buFont typeface="Franklin Gothic Book" panose="020B0503020102020204" pitchFamily="34" charset="0"/>
              <a:buChar char="■"/>
            </a:pPr>
            <a:r>
              <a:rPr lang="en-US" b="1" dirty="0" err="1"/>
              <a:t>MicroPython</a:t>
            </a:r>
            <a:r>
              <a:rPr lang="en-US" b="1" dirty="0"/>
              <a:t> using </a:t>
            </a:r>
            <a:r>
              <a:rPr lang="en-US" b="1" dirty="0" err="1"/>
              <a:t>Thonny</a:t>
            </a:r>
            <a:r>
              <a:rPr lang="en-US" b="1" dirty="0"/>
              <a:t> Program on </a:t>
            </a:r>
            <a:r>
              <a:rPr lang="en-US" b="1" dirty="0" smtClean="0"/>
              <a:t>ESP32</a:t>
            </a:r>
          </a:p>
          <a:p>
            <a:pPr marL="742950" lvl="2" indent="-285750">
              <a:spcBef>
                <a:spcPts val="1000"/>
              </a:spcBef>
              <a:buFont typeface="Arial" panose="020B0604020202020204" pitchFamily="34" charset="0"/>
              <a:buChar char="•"/>
            </a:pPr>
            <a:r>
              <a:rPr lang="en-US" dirty="0"/>
              <a:t> </a:t>
            </a:r>
            <a:r>
              <a:rPr lang="en-US" dirty="0" smtClean="0"/>
              <a:t>We </a:t>
            </a:r>
            <a:r>
              <a:rPr lang="en-US" dirty="0"/>
              <a:t>have tried something new and beautiful, which is using Python on the piece and conducting experiments on the pieces through this program. Such as Wi-Fi via the socket that we learned in the Networking </a:t>
            </a:r>
            <a:r>
              <a:rPr lang="en-US" dirty="0" smtClean="0"/>
              <a:t>course.</a:t>
            </a:r>
            <a:endParaRPr lang="en-US" i="0" dirty="0" smtClean="0"/>
          </a:p>
          <a:p>
            <a:endParaRPr lang="en-US" dirty="0"/>
          </a:p>
        </p:txBody>
      </p:sp>
      <p:sp>
        <p:nvSpPr>
          <p:cNvPr id="4"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371600" y="3388504"/>
            <a:ext cx="4508500" cy="2064249"/>
          </a:xfrm>
          <a:prstGeom prst="rect">
            <a:avLst/>
          </a:prstGeom>
        </p:spPr>
      </p:pic>
      <p:pic>
        <p:nvPicPr>
          <p:cNvPr id="8" name="Picture 7"/>
          <p:cNvPicPr>
            <a:picLocks noChangeAspect="1"/>
          </p:cNvPicPr>
          <p:nvPr/>
        </p:nvPicPr>
        <p:blipFill>
          <a:blip r:embed="rId3"/>
          <a:stretch>
            <a:fillRect/>
          </a:stretch>
        </p:blipFill>
        <p:spPr>
          <a:xfrm>
            <a:off x="6311900" y="3009900"/>
            <a:ext cx="5600700" cy="3150394"/>
          </a:xfrm>
          <a:prstGeom prst="rect">
            <a:avLst/>
          </a:prstGeom>
        </p:spPr>
      </p:pic>
    </p:spTree>
    <p:extLst>
      <p:ext uri="{BB962C8B-B14F-4D97-AF65-F5344CB8AC3E}">
        <p14:creationId xmlns:p14="http://schemas.microsoft.com/office/powerpoint/2010/main" val="1039398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599" y="444500"/>
            <a:ext cx="9601200" cy="939800"/>
          </a:xfrm>
        </p:spPr>
        <p:txBody>
          <a:bodyPr/>
          <a:lstStyle/>
          <a:p>
            <a:pPr marL="384048" lvl="1">
              <a:spcBef>
                <a:spcPts val="1000"/>
              </a:spcBef>
              <a:buFont typeface="Franklin Gothic Book" panose="020B0503020102020204" pitchFamily="34" charset="0"/>
              <a:buChar char="■"/>
            </a:pPr>
            <a:r>
              <a:rPr lang="en-US" b="1" i="0" dirty="0"/>
              <a:t>Testing of Components</a:t>
            </a:r>
          </a:p>
          <a:p>
            <a:pPr lvl="1"/>
            <a:r>
              <a:rPr lang="en-US" sz="1800" dirty="0" smtClean="0"/>
              <a:t>Test </a:t>
            </a:r>
            <a:r>
              <a:rPr lang="en-US" sz="1800" dirty="0"/>
              <a:t>Ultrasonic </a:t>
            </a:r>
            <a:r>
              <a:rPr lang="en-US" sz="1800" dirty="0" smtClean="0"/>
              <a:t>Sensor:</a:t>
            </a:r>
          </a:p>
          <a:p>
            <a:pPr marL="530352" lvl="1" indent="0">
              <a:buNone/>
            </a:pPr>
            <a:endParaRPr lang="en-US" sz="1800" dirty="0"/>
          </a:p>
        </p:txBody>
      </p:sp>
      <p:pic>
        <p:nvPicPr>
          <p:cNvPr id="6" name="testUltr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4111" y="1485900"/>
            <a:ext cx="7496175" cy="4225438"/>
          </a:xfrm>
          <a:prstGeom prst="rect">
            <a:avLst/>
          </a:prstGeom>
        </p:spPr>
      </p:pic>
    </p:spTree>
    <p:extLst>
      <p:ext uri="{BB962C8B-B14F-4D97-AF65-F5344CB8AC3E}">
        <p14:creationId xmlns:p14="http://schemas.microsoft.com/office/powerpoint/2010/main" val="23978794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82600"/>
            <a:ext cx="9601200" cy="1003300"/>
          </a:xfrm>
        </p:spPr>
        <p:txBody>
          <a:bodyPr/>
          <a:lstStyle/>
          <a:p>
            <a:pPr marL="384048" lvl="1">
              <a:spcBef>
                <a:spcPts val="1000"/>
              </a:spcBef>
              <a:buFont typeface="Franklin Gothic Book" panose="020B0503020102020204" pitchFamily="34" charset="0"/>
              <a:buChar char="■"/>
            </a:pPr>
            <a:r>
              <a:rPr lang="en-US" b="1" i="0" dirty="0"/>
              <a:t>Testing of Components</a:t>
            </a:r>
          </a:p>
          <a:p>
            <a:pPr lvl="1"/>
            <a:r>
              <a:rPr lang="en-US" sz="1800" dirty="0"/>
              <a:t>Test IR Sensor After calibration:</a:t>
            </a:r>
          </a:p>
        </p:txBody>
      </p:sp>
      <p:pic>
        <p:nvPicPr>
          <p:cNvPr id="5" name="testI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46325" y="1485900"/>
            <a:ext cx="8077200" cy="4552950"/>
          </a:xfrm>
          <a:prstGeom prst="rect">
            <a:avLst/>
          </a:prstGeom>
        </p:spPr>
      </p:pic>
    </p:spTree>
    <p:extLst>
      <p:ext uri="{BB962C8B-B14F-4D97-AF65-F5344CB8AC3E}">
        <p14:creationId xmlns:p14="http://schemas.microsoft.com/office/powerpoint/2010/main" val="14546970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smtClean="0"/>
              <a:t>Team Members</a:t>
            </a:r>
            <a:endParaRPr lang="en-US" dirty="0"/>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78998848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estMoto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16200000">
            <a:off x="4460409" y="44912"/>
            <a:ext cx="4244912" cy="7552462"/>
          </a:xfrm>
        </p:spPr>
      </p:pic>
      <p:sp>
        <p:nvSpPr>
          <p:cNvPr id="5" name="Content Placeholder 2"/>
          <p:cNvSpPr txBox="1">
            <a:spLocks/>
          </p:cNvSpPr>
          <p:nvPr/>
        </p:nvSpPr>
        <p:spPr>
          <a:xfrm>
            <a:off x="1371600" y="482600"/>
            <a:ext cx="9601200" cy="10033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84048" lvl="1">
              <a:spcBef>
                <a:spcPts val="1000"/>
              </a:spcBef>
              <a:buFont typeface="Franklin Gothic Book" panose="020B0503020102020204" pitchFamily="34" charset="0"/>
              <a:buChar char="■"/>
            </a:pPr>
            <a:r>
              <a:rPr lang="en-US" b="1" i="0" dirty="0" smtClean="0"/>
              <a:t>Testing of Components</a:t>
            </a:r>
          </a:p>
          <a:p>
            <a:pPr lvl="1"/>
            <a:r>
              <a:rPr lang="en-US" sz="1800" dirty="0"/>
              <a:t>Test Motors and H Bridge:</a:t>
            </a:r>
          </a:p>
        </p:txBody>
      </p:sp>
    </p:spTree>
    <p:extLst>
      <p:ext uri="{BB962C8B-B14F-4D97-AF65-F5344CB8AC3E}">
        <p14:creationId xmlns:p14="http://schemas.microsoft.com/office/powerpoint/2010/main" val="15037139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90500"/>
            <a:ext cx="9601200" cy="2679700"/>
          </a:xfrm>
        </p:spPr>
        <p:txBody>
          <a:bodyPr/>
          <a:lstStyle/>
          <a:p>
            <a:r>
              <a:rPr lang="en-US" b="1" dirty="0"/>
              <a:t>Designing the Robot</a:t>
            </a:r>
          </a:p>
          <a:p>
            <a:pPr marL="987552" lvl="1" indent="-457200">
              <a:buFont typeface="+mj-lt"/>
              <a:buAutoNum type="arabicPeriod"/>
            </a:pPr>
            <a:r>
              <a:rPr lang="en-US" b="1" dirty="0" smtClean="0"/>
              <a:t>Build </a:t>
            </a:r>
            <a:r>
              <a:rPr lang="en-US" b="1" dirty="0"/>
              <a:t>the lower part of the robot: </a:t>
            </a:r>
            <a:r>
              <a:rPr lang="en-US" dirty="0"/>
              <a:t>After an initial experiment with the shape of the robot, we agreed to build a new shape for the robot that includes the h bridge, ultrasonic, and motors in the basement, as in the cover</a:t>
            </a:r>
            <a:r>
              <a:rPr lang="en-US" dirty="0" smtClean="0"/>
              <a:t>.</a:t>
            </a:r>
          </a:p>
          <a:p>
            <a:pPr marL="987552" lvl="1" indent="-457200">
              <a:buFont typeface="+mj-lt"/>
              <a:buAutoNum type="arabicPeriod"/>
            </a:pPr>
            <a:r>
              <a:rPr lang="en-US" b="1" dirty="0"/>
              <a:t>Build the upper part of the robot</a:t>
            </a:r>
            <a:r>
              <a:rPr lang="en-US" dirty="0"/>
              <a:t>: The contents of the second floor are: from the bottom, the IR sensor, and from the top, the battery and the pasteboard, plus I cut the post so that it fits the shape and is suitable, but we made some modifications that we will mention later</a:t>
            </a:r>
            <a:r>
              <a:rPr lang="en-US" dirty="0" smtClean="0"/>
              <a:t>.</a:t>
            </a:r>
          </a:p>
          <a:p>
            <a:pPr marL="987552" lvl="1" indent="-457200">
              <a:buFont typeface="+mj-lt"/>
              <a:buAutoNum type="arabicPeriod"/>
            </a:pPr>
            <a:endParaRPr lang="en-US" dirty="0"/>
          </a:p>
          <a:p>
            <a:pPr marL="530352" lvl="1" indent="0">
              <a:buNone/>
            </a:pPr>
            <a:endParaRPr lang="en-US" dirty="0"/>
          </a:p>
        </p:txBody>
      </p:sp>
      <p:pic>
        <p:nvPicPr>
          <p:cNvPr id="5" name="Picture 4"/>
          <p:cNvPicPr>
            <a:picLocks noChangeAspect="1"/>
          </p:cNvPicPr>
          <p:nvPr/>
        </p:nvPicPr>
        <p:blipFill>
          <a:blip r:embed="rId2"/>
          <a:stretch>
            <a:fillRect/>
          </a:stretch>
        </p:blipFill>
        <p:spPr>
          <a:xfrm>
            <a:off x="812800" y="3543300"/>
            <a:ext cx="4800600" cy="2700338"/>
          </a:xfrm>
          <a:prstGeom prst="rect">
            <a:avLst/>
          </a:prstGeom>
        </p:spPr>
      </p:pic>
      <p:pic>
        <p:nvPicPr>
          <p:cNvPr id="6" name="Picture 5"/>
          <p:cNvPicPr>
            <a:picLocks noChangeAspect="1"/>
          </p:cNvPicPr>
          <p:nvPr/>
        </p:nvPicPr>
        <p:blipFill>
          <a:blip r:embed="rId3"/>
          <a:stretch>
            <a:fillRect/>
          </a:stretch>
        </p:blipFill>
        <p:spPr>
          <a:xfrm>
            <a:off x="5754086" y="3543300"/>
            <a:ext cx="1454454" cy="3051969"/>
          </a:xfrm>
          <a:prstGeom prst="rect">
            <a:avLst/>
          </a:prstGeom>
        </p:spPr>
      </p:pic>
      <p:pic>
        <p:nvPicPr>
          <p:cNvPr id="7" name="Picture 6"/>
          <p:cNvPicPr>
            <a:picLocks noChangeAspect="1"/>
          </p:cNvPicPr>
          <p:nvPr/>
        </p:nvPicPr>
        <p:blipFill>
          <a:blip r:embed="rId4"/>
          <a:stretch>
            <a:fillRect/>
          </a:stretch>
        </p:blipFill>
        <p:spPr>
          <a:xfrm>
            <a:off x="7349226" y="3543300"/>
            <a:ext cx="4800600" cy="2700338"/>
          </a:xfrm>
          <a:prstGeom prst="rect">
            <a:avLst/>
          </a:prstGeom>
        </p:spPr>
      </p:pic>
    </p:spTree>
    <p:extLst>
      <p:ext uri="{BB962C8B-B14F-4D97-AF65-F5344CB8AC3E}">
        <p14:creationId xmlns:p14="http://schemas.microsoft.com/office/powerpoint/2010/main" val="4162165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292100"/>
            <a:ext cx="5384800" cy="1016000"/>
          </a:xfrm>
        </p:spPr>
        <p:txBody>
          <a:bodyPr>
            <a:normAutofit lnSpcReduction="10000"/>
          </a:bodyPr>
          <a:lstStyle/>
          <a:p>
            <a:r>
              <a:rPr lang="en-US" b="1" dirty="0"/>
              <a:t>Designing the Robot</a:t>
            </a:r>
          </a:p>
          <a:p>
            <a:pPr marL="987552" lvl="1" indent="-457200">
              <a:buFont typeface="+mj-lt"/>
              <a:buAutoNum type="arabicPeriod" startAt="3"/>
            </a:pPr>
            <a:r>
              <a:rPr lang="en-US" dirty="0"/>
              <a:t>The Design of Robot Before the Redesigning and Rebalancing Process</a:t>
            </a:r>
          </a:p>
        </p:txBody>
      </p:sp>
      <p:pic>
        <p:nvPicPr>
          <p:cNvPr id="5" name="Picture 4"/>
          <p:cNvPicPr>
            <a:picLocks noChangeAspect="1"/>
          </p:cNvPicPr>
          <p:nvPr/>
        </p:nvPicPr>
        <p:blipFill>
          <a:blip r:embed="rId2"/>
          <a:stretch>
            <a:fillRect/>
          </a:stretch>
        </p:blipFill>
        <p:spPr>
          <a:xfrm>
            <a:off x="1974612" y="1727200"/>
            <a:ext cx="4940775" cy="3695700"/>
          </a:xfrm>
          <a:prstGeom prst="rect">
            <a:avLst/>
          </a:prstGeom>
        </p:spPr>
      </p:pic>
      <p:sp>
        <p:nvSpPr>
          <p:cNvPr id="6" name="Content Placeholder 2"/>
          <p:cNvSpPr txBox="1">
            <a:spLocks/>
          </p:cNvSpPr>
          <p:nvPr/>
        </p:nvSpPr>
        <p:spPr>
          <a:xfrm>
            <a:off x="6807200" y="292100"/>
            <a:ext cx="5384800" cy="1016000"/>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987552" lvl="1" indent="-457200">
              <a:buFont typeface="+mj-lt"/>
              <a:buAutoNum type="arabicPeriod" startAt="3"/>
            </a:pPr>
            <a:endParaRPr lang="en-US" dirty="0" smtClean="0"/>
          </a:p>
          <a:p>
            <a:pPr marL="987552" lvl="1" indent="-457200">
              <a:buFont typeface="+mj-lt"/>
              <a:buAutoNum type="arabicPeriod" startAt="4"/>
            </a:pPr>
            <a:r>
              <a:rPr lang="en-US" dirty="0" smtClean="0"/>
              <a:t>The Design of Robot Before the Redesigning and Rebalancing Process</a:t>
            </a:r>
            <a:endParaRPr lang="en-US" dirty="0"/>
          </a:p>
        </p:txBody>
      </p:sp>
      <p:pic>
        <p:nvPicPr>
          <p:cNvPr id="7" name="Picture 6"/>
          <p:cNvPicPr>
            <a:picLocks noChangeAspect="1"/>
          </p:cNvPicPr>
          <p:nvPr/>
        </p:nvPicPr>
        <p:blipFill>
          <a:blip r:embed="rId3"/>
          <a:stretch>
            <a:fillRect/>
          </a:stretch>
        </p:blipFill>
        <p:spPr>
          <a:xfrm>
            <a:off x="7622844" y="1276350"/>
            <a:ext cx="3438855" cy="4597400"/>
          </a:xfrm>
          <a:prstGeom prst="rect">
            <a:avLst/>
          </a:prstGeom>
        </p:spPr>
      </p:pic>
    </p:spTree>
    <p:extLst>
      <p:ext uri="{BB962C8B-B14F-4D97-AF65-F5344CB8AC3E}">
        <p14:creationId xmlns:p14="http://schemas.microsoft.com/office/powerpoint/2010/main" val="3698469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711200"/>
            <a:ext cx="9601200" cy="914400"/>
          </a:xfrm>
        </p:spPr>
        <p:txBody>
          <a:bodyPr/>
          <a:lstStyle/>
          <a:p>
            <a:pPr marL="384048" lvl="1">
              <a:spcBef>
                <a:spcPts val="1000"/>
              </a:spcBef>
              <a:buFont typeface="Franklin Gothic Book" panose="020B0503020102020204" pitchFamily="34" charset="0"/>
              <a:buChar char="■"/>
            </a:pPr>
            <a:r>
              <a:rPr lang="en-US" b="1" i="0" dirty="0"/>
              <a:t>Testing the </a:t>
            </a:r>
            <a:r>
              <a:rPr lang="en-US" b="1" i="0" dirty="0" smtClean="0"/>
              <a:t>Robot:</a:t>
            </a:r>
          </a:p>
          <a:p>
            <a:pPr marL="841248" lvl="2">
              <a:spcBef>
                <a:spcPts val="1000"/>
              </a:spcBef>
              <a:buFont typeface="+mj-lt"/>
              <a:buAutoNum type="arabicPeriod"/>
            </a:pPr>
            <a:r>
              <a:rPr lang="en-US" dirty="0"/>
              <a:t>The first forward movement of the robot</a:t>
            </a:r>
            <a:r>
              <a:rPr lang="en-US" b="1" dirty="0"/>
              <a:t>.</a:t>
            </a:r>
            <a:endParaRPr lang="en-US" b="1" i="0" dirty="0"/>
          </a:p>
          <a:p>
            <a:pPr marL="530352" lvl="1" indent="0">
              <a:buNone/>
            </a:pPr>
            <a:endParaRPr lang="en-US" dirty="0"/>
          </a:p>
        </p:txBody>
      </p:sp>
      <p:pic>
        <p:nvPicPr>
          <p:cNvPr id="4" name="forward_mo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4231005" y="-55880"/>
            <a:ext cx="4203700" cy="7566660"/>
          </a:xfrm>
          <a:prstGeom prst="rect">
            <a:avLst/>
          </a:prstGeom>
        </p:spPr>
      </p:pic>
    </p:spTree>
    <p:extLst>
      <p:ext uri="{BB962C8B-B14F-4D97-AF65-F5344CB8AC3E}">
        <p14:creationId xmlns:p14="http://schemas.microsoft.com/office/powerpoint/2010/main" val="1823202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371600" y="482600"/>
            <a:ext cx="9829800" cy="1460500"/>
          </a:xfrm>
        </p:spPr>
        <p:txBody>
          <a:bodyPr>
            <a:normAutofit lnSpcReduction="10000"/>
          </a:bodyPr>
          <a:lstStyle/>
          <a:p>
            <a:pPr marL="384048" lvl="1">
              <a:spcBef>
                <a:spcPts val="1000"/>
              </a:spcBef>
              <a:buFont typeface="Franklin Gothic Book" panose="020B0503020102020204" pitchFamily="34" charset="0"/>
              <a:buChar char="■"/>
            </a:pPr>
            <a:r>
              <a:rPr lang="en-US" b="1" i="0" dirty="0"/>
              <a:t>Testing the </a:t>
            </a:r>
            <a:r>
              <a:rPr lang="en-US" b="1" i="0" dirty="0" smtClean="0"/>
              <a:t>Robot:</a:t>
            </a:r>
          </a:p>
          <a:p>
            <a:pPr marL="841248" lvl="2">
              <a:spcBef>
                <a:spcPts val="1000"/>
              </a:spcBef>
              <a:buFont typeface="+mj-lt"/>
              <a:buAutoNum type="arabicPeriod" startAt="2"/>
            </a:pPr>
            <a:r>
              <a:rPr lang="en-US" dirty="0"/>
              <a:t>Testing using Type-c Cable </a:t>
            </a:r>
            <a:r>
              <a:rPr lang="en-US" dirty="0" smtClean="0"/>
              <a:t>Connection: </a:t>
            </a:r>
            <a:r>
              <a:rPr lang="en-US" dirty="0"/>
              <a:t>In this part, there is an attached video showing when we tested the whole robot via a type-C cable connection with the laptop at the laboratory before the redesigning process and the replacement of the motor and the wheel of the right part.</a:t>
            </a:r>
          </a:p>
          <a:p>
            <a:pPr marL="457200" lvl="2" indent="0">
              <a:spcBef>
                <a:spcPts val="1000"/>
              </a:spcBef>
              <a:buNone/>
            </a:pPr>
            <a:endParaRPr lang="en-US" dirty="0"/>
          </a:p>
        </p:txBody>
      </p:sp>
      <p:pic>
        <p:nvPicPr>
          <p:cNvPr id="5" name="WhatsApp_Video_2024-02-15_at_9.13.18_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47900" y="1943100"/>
            <a:ext cx="8077200" cy="4572000"/>
          </a:xfrm>
          <a:prstGeom prst="rect">
            <a:avLst/>
          </a:prstGeom>
        </p:spPr>
      </p:pic>
    </p:spTree>
    <p:extLst>
      <p:ext uri="{BB962C8B-B14F-4D97-AF65-F5344CB8AC3E}">
        <p14:creationId xmlns:p14="http://schemas.microsoft.com/office/powerpoint/2010/main" val="39295071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371599" y="228600"/>
            <a:ext cx="9601200" cy="1663700"/>
          </a:xfrm>
        </p:spPr>
        <p:txBody>
          <a:bodyPr>
            <a:normAutofit/>
          </a:bodyPr>
          <a:lstStyle/>
          <a:p>
            <a:pPr marL="384048" lvl="1">
              <a:spcBef>
                <a:spcPts val="1000"/>
              </a:spcBef>
              <a:buFont typeface="Franklin Gothic Book" panose="020B0503020102020204" pitchFamily="34" charset="0"/>
              <a:buChar char="■"/>
            </a:pPr>
            <a:r>
              <a:rPr lang="en-US" b="1" i="0" dirty="0"/>
              <a:t>Testing the </a:t>
            </a:r>
            <a:r>
              <a:rPr lang="en-US" b="1" i="0" dirty="0" smtClean="0"/>
              <a:t>Robot:</a:t>
            </a:r>
          </a:p>
          <a:p>
            <a:pPr marL="841248" lvl="2">
              <a:spcBef>
                <a:spcPts val="1000"/>
              </a:spcBef>
              <a:buFont typeface="+mj-lt"/>
              <a:buAutoNum type="arabicPeriod" startAt="3"/>
            </a:pPr>
            <a:r>
              <a:rPr lang="en-US" dirty="0"/>
              <a:t>Testing using </a:t>
            </a:r>
            <a:r>
              <a:rPr lang="en-US" dirty="0" smtClean="0"/>
              <a:t>Wi-Fi connection: </a:t>
            </a:r>
            <a:r>
              <a:rPr lang="en-US" dirty="0"/>
              <a:t>In this part, there is an attached video showing when we tested the whole robot via Wi-Fi connection and by using an HTML web page at the laboratory before the redesigning process and the replacement of the motor and the wheel of the right part.</a:t>
            </a:r>
          </a:p>
          <a:p>
            <a:pPr marL="841248" lvl="2">
              <a:spcBef>
                <a:spcPts val="1000"/>
              </a:spcBef>
              <a:buFont typeface="+mj-lt"/>
              <a:buAutoNum type="arabicPeriod" startAt="3"/>
            </a:pPr>
            <a:endParaRPr lang="en-US" dirty="0"/>
          </a:p>
        </p:txBody>
      </p:sp>
      <p:pic>
        <p:nvPicPr>
          <p:cNvPr id="5" name="WhatsApp_Video_2024-02-15_at_9.19.09_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94778" y="1625600"/>
            <a:ext cx="2754842" cy="4958715"/>
          </a:xfrm>
          <a:prstGeom prst="rect">
            <a:avLst/>
          </a:prstGeom>
        </p:spPr>
      </p:pic>
    </p:spTree>
    <p:extLst>
      <p:ext uri="{BB962C8B-B14F-4D97-AF65-F5344CB8AC3E}">
        <p14:creationId xmlns:p14="http://schemas.microsoft.com/office/powerpoint/2010/main" val="25252199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hatsApp_Video_2024-02-15_at_9.27.13_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759575" y="4102277"/>
            <a:ext cx="4264025" cy="2413357"/>
          </a:xfrm>
        </p:spPr>
      </p:pic>
      <p:sp>
        <p:nvSpPr>
          <p:cNvPr id="4" name="Content Placeholder 2"/>
          <p:cNvSpPr>
            <a:spLocks noGrp="1"/>
          </p:cNvSpPr>
          <p:nvPr>
            <p:ph type="title"/>
          </p:nvPr>
        </p:nvSpPr>
        <p:spPr>
          <a:xfrm>
            <a:off x="673100" y="165100"/>
            <a:ext cx="6667500" cy="4076700"/>
          </a:xfrm>
        </p:spPr>
        <p:txBody>
          <a:bodyPr>
            <a:normAutofit fontScale="90000"/>
          </a:bodyPr>
          <a:lstStyle/>
          <a:p>
            <a:pPr marL="384048" lvl="1" algn="just">
              <a:spcBef>
                <a:spcPts val="1000"/>
              </a:spcBef>
              <a:buFont typeface="Franklin Gothic Book" panose="020B0503020102020204" pitchFamily="34" charset="0"/>
              <a:buChar char="■"/>
            </a:pPr>
            <a:r>
              <a:rPr lang="en-US" b="1" i="0" dirty="0"/>
              <a:t>Testing the </a:t>
            </a:r>
            <a:r>
              <a:rPr lang="en-US" b="1" i="0" dirty="0" smtClean="0"/>
              <a:t>Robot:</a:t>
            </a:r>
          </a:p>
          <a:p>
            <a:pPr marL="1241298" lvl="2" indent="-400050" algn="just">
              <a:spcBef>
                <a:spcPts val="1000"/>
              </a:spcBef>
              <a:buFont typeface="+mj-lt"/>
              <a:buAutoNum type="arabicPeriod" startAt="4"/>
            </a:pPr>
            <a:r>
              <a:rPr lang="en-US" dirty="0" smtClean="0"/>
              <a:t>Testing the correctness work of the Motors and wheels also the whole robot via Wi-Fi connection and by using a html web page: In this part, there is an attached video showing when we tested the correctness of the motors and wheels, as well as the whole robot via a Wi-Fi connection and by using an HTML web page at the laboratory before the redesigning process and after the replacement of the motor and the wheel of the right part. We found that all components in the robot worked correctly and as expected. But we faced a problem in the design of the robot. The problem was in balancing the weights of the components and finding the proper location of each one. PM.mp4</a:t>
            </a:r>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8306" y="419100"/>
            <a:ext cx="4220795" cy="3349109"/>
          </a:xfrm>
          <a:prstGeom prst="rect">
            <a:avLst/>
          </a:prstGeom>
        </p:spPr>
      </p:pic>
      <p:pic>
        <p:nvPicPr>
          <p:cNvPr id="7" name="428326479_24876735205274836_7082293289176264710_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19785" y="4102277"/>
            <a:ext cx="4993105" cy="2371725"/>
          </a:xfrm>
          <a:prstGeom prst="rect">
            <a:avLst/>
          </a:prstGeom>
        </p:spPr>
      </p:pic>
    </p:spTree>
    <p:extLst>
      <p:ext uri="{BB962C8B-B14F-4D97-AF65-F5344CB8AC3E}">
        <p14:creationId xmlns:p14="http://schemas.microsoft.com/office/powerpoint/2010/main" val="1845085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495300"/>
            <a:ext cx="9601200" cy="1212476"/>
          </a:xfrm>
        </p:spPr>
        <p:txBody>
          <a:bodyPr/>
          <a:lstStyle/>
          <a:p>
            <a:r>
              <a:rPr lang="en-US" b="1" dirty="0"/>
              <a:t>Testing the Robot</a:t>
            </a:r>
            <a:r>
              <a:rPr lang="en-US" b="1" dirty="0" smtClean="0"/>
              <a:t>:</a:t>
            </a:r>
          </a:p>
          <a:p>
            <a:pPr marL="987552" lvl="1" indent="-457200">
              <a:buFont typeface="+mj-lt"/>
              <a:buAutoNum type="arabicPeriod" startAt="5"/>
            </a:pPr>
            <a:r>
              <a:rPr lang="en-US" dirty="0"/>
              <a:t>The first successful </a:t>
            </a:r>
            <a:r>
              <a:rPr lang="en-US" dirty="0" smtClean="0"/>
              <a:t>move Forward </a:t>
            </a:r>
            <a:r>
              <a:rPr lang="en-US" dirty="0"/>
              <a:t>using </a:t>
            </a:r>
            <a:r>
              <a:rPr lang="en-US" dirty="0" smtClean="0"/>
              <a:t>CPR</a:t>
            </a:r>
          </a:p>
          <a:p>
            <a:pPr marL="987552" lvl="2" indent="0">
              <a:buNone/>
            </a:pPr>
            <a:r>
              <a:rPr lang="en-US" b="1" dirty="0"/>
              <a:t>CPR </a:t>
            </a:r>
            <a:r>
              <a:rPr lang="en-US" b="1" dirty="0" smtClean="0"/>
              <a:t>calculation for Forward Movement:</a:t>
            </a:r>
            <a:endParaRPr lang="en-US" b="1" dirty="0"/>
          </a:p>
        </p:txBody>
      </p:sp>
      <p:pic>
        <p:nvPicPr>
          <p:cNvPr id="2" name="CPR_calc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3711" y="1835898"/>
            <a:ext cx="5736526" cy="3247090"/>
          </a:xfrm>
          <a:prstGeom prst="rect">
            <a:avLst/>
          </a:prstGeom>
        </p:spPr>
      </p:pic>
      <p:pic>
        <p:nvPicPr>
          <p:cNvPr id="5" name="first_move_in_the_maz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050306" y="960531"/>
            <a:ext cx="2776568" cy="4997823"/>
          </a:xfrm>
          <a:prstGeom prst="rect">
            <a:avLst/>
          </a:prstGeom>
        </p:spPr>
      </p:pic>
    </p:spTree>
    <p:extLst>
      <p:ext uri="{BB962C8B-B14F-4D97-AF65-F5344CB8AC3E}">
        <p14:creationId xmlns:p14="http://schemas.microsoft.com/office/powerpoint/2010/main" val="32516001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371600" y="457200"/>
            <a:ext cx="9601200" cy="1425388"/>
          </a:xfrm>
        </p:spPr>
        <p:txBody>
          <a:bodyPr/>
          <a:lstStyle/>
          <a:p>
            <a:r>
              <a:rPr lang="en-US" b="1" dirty="0"/>
              <a:t>Testing the Robot</a:t>
            </a:r>
            <a:r>
              <a:rPr lang="en-US" b="1" dirty="0" smtClean="0"/>
              <a:t>:</a:t>
            </a:r>
          </a:p>
          <a:p>
            <a:pPr marL="987552" lvl="1" indent="-457200">
              <a:buFont typeface="+mj-lt"/>
              <a:buAutoNum type="arabicPeriod" startAt="6"/>
            </a:pPr>
            <a:r>
              <a:rPr lang="en-US" dirty="0"/>
              <a:t>The first successful </a:t>
            </a:r>
            <a:r>
              <a:rPr lang="en-US" dirty="0" smtClean="0"/>
              <a:t>move Right </a:t>
            </a:r>
            <a:r>
              <a:rPr lang="en-US" dirty="0"/>
              <a:t>using </a:t>
            </a:r>
            <a:r>
              <a:rPr lang="en-US" dirty="0" smtClean="0"/>
              <a:t>CPR</a:t>
            </a:r>
          </a:p>
          <a:p>
            <a:pPr marL="987552" lvl="2" indent="0">
              <a:buNone/>
            </a:pPr>
            <a:r>
              <a:rPr lang="en-US" b="1" dirty="0"/>
              <a:t>CPR </a:t>
            </a:r>
            <a:r>
              <a:rPr lang="en-US" b="1" dirty="0" smtClean="0"/>
              <a:t>calculation </a:t>
            </a:r>
            <a:r>
              <a:rPr lang="en-US" b="1" dirty="0"/>
              <a:t>for Right </a:t>
            </a:r>
            <a:r>
              <a:rPr lang="en-US" b="1" dirty="0" smtClean="0"/>
              <a:t>Movement:</a:t>
            </a:r>
            <a:endParaRPr lang="en-US" b="1" dirty="0"/>
          </a:p>
        </p:txBody>
      </p:sp>
      <p:pic>
        <p:nvPicPr>
          <p:cNvPr id="5" name="Picture 4"/>
          <p:cNvPicPr>
            <a:picLocks noChangeAspect="1"/>
          </p:cNvPicPr>
          <p:nvPr/>
        </p:nvPicPr>
        <p:blipFill>
          <a:blip r:embed="rId4"/>
          <a:stretch>
            <a:fillRect/>
          </a:stretch>
        </p:blipFill>
        <p:spPr>
          <a:xfrm>
            <a:off x="1371599" y="1882588"/>
            <a:ext cx="4339087" cy="3245637"/>
          </a:xfrm>
          <a:prstGeom prst="rect">
            <a:avLst/>
          </a:prstGeom>
        </p:spPr>
      </p:pic>
      <p:pic>
        <p:nvPicPr>
          <p:cNvPr id="6" name="first_right_tur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50532" y="1882588"/>
            <a:ext cx="6000974" cy="3396778"/>
          </a:xfrm>
          <a:prstGeom prst="rect">
            <a:avLst/>
          </a:prstGeom>
        </p:spPr>
      </p:pic>
    </p:spTree>
    <p:extLst>
      <p:ext uri="{BB962C8B-B14F-4D97-AF65-F5344CB8AC3E}">
        <p14:creationId xmlns:p14="http://schemas.microsoft.com/office/powerpoint/2010/main" val="3845797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8900" y="317500"/>
            <a:ext cx="9601200" cy="648658"/>
          </a:xfrm>
        </p:spPr>
        <p:txBody>
          <a:bodyPr/>
          <a:lstStyle/>
          <a:p>
            <a:pPr marL="384048" lvl="1">
              <a:spcBef>
                <a:spcPts val="1000"/>
              </a:spcBef>
              <a:buFont typeface="Franklin Gothic Book" panose="020B0503020102020204" pitchFamily="34" charset="0"/>
              <a:buChar char="■"/>
            </a:pPr>
            <a:r>
              <a:rPr lang="en-US" b="1" i="0" dirty="0"/>
              <a:t>PID (Proportional-Integral-Derivative) Controller </a:t>
            </a:r>
          </a:p>
          <a:p>
            <a:pPr marL="0" indent="0">
              <a:buNone/>
            </a:pPr>
            <a:endParaRPr lang="en-US" dirty="0"/>
          </a:p>
        </p:txBody>
      </p:sp>
      <p:pic>
        <p:nvPicPr>
          <p:cNvPr id="2" name="Picture 1"/>
          <p:cNvPicPr>
            <a:picLocks noChangeAspect="1"/>
          </p:cNvPicPr>
          <p:nvPr/>
        </p:nvPicPr>
        <p:blipFill>
          <a:blip r:embed="rId2"/>
          <a:stretch>
            <a:fillRect/>
          </a:stretch>
        </p:blipFill>
        <p:spPr>
          <a:xfrm>
            <a:off x="814215" y="4797289"/>
            <a:ext cx="5836505" cy="1516245"/>
          </a:xfrm>
          <a:prstGeom prst="rect">
            <a:avLst/>
          </a:prstGeom>
        </p:spPr>
      </p:pic>
      <p:pic>
        <p:nvPicPr>
          <p:cNvPr id="4" name="Picture 3"/>
          <p:cNvPicPr>
            <a:picLocks noChangeAspect="1"/>
          </p:cNvPicPr>
          <p:nvPr/>
        </p:nvPicPr>
        <p:blipFill>
          <a:blip r:embed="rId3"/>
          <a:stretch>
            <a:fillRect/>
          </a:stretch>
        </p:blipFill>
        <p:spPr>
          <a:xfrm>
            <a:off x="814215" y="1942543"/>
            <a:ext cx="5345285" cy="2319908"/>
          </a:xfrm>
          <a:prstGeom prst="rect">
            <a:avLst/>
          </a:prstGeom>
        </p:spPr>
      </p:pic>
      <p:pic>
        <p:nvPicPr>
          <p:cNvPr id="6" name="Picture 5"/>
          <p:cNvPicPr>
            <a:picLocks noChangeAspect="1"/>
          </p:cNvPicPr>
          <p:nvPr/>
        </p:nvPicPr>
        <p:blipFill>
          <a:blip r:embed="rId4"/>
          <a:stretch>
            <a:fillRect/>
          </a:stretch>
        </p:blipFill>
        <p:spPr>
          <a:xfrm>
            <a:off x="7543707" y="1865165"/>
            <a:ext cx="3981450" cy="1685925"/>
          </a:xfrm>
          <a:prstGeom prst="rect">
            <a:avLst/>
          </a:prstGeom>
        </p:spPr>
      </p:pic>
      <p:pic>
        <p:nvPicPr>
          <p:cNvPr id="7" name="Picture 6"/>
          <p:cNvPicPr>
            <a:picLocks noChangeAspect="1"/>
          </p:cNvPicPr>
          <p:nvPr/>
        </p:nvPicPr>
        <p:blipFill>
          <a:blip r:embed="rId5"/>
          <a:stretch>
            <a:fillRect/>
          </a:stretch>
        </p:blipFill>
        <p:spPr>
          <a:xfrm>
            <a:off x="7543707" y="1865165"/>
            <a:ext cx="1138005" cy="127072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9452" y="3774292"/>
            <a:ext cx="4610163" cy="2839720"/>
          </a:xfrm>
          <a:prstGeom prst="rect">
            <a:avLst/>
          </a:prstGeom>
        </p:spPr>
      </p:pic>
      <p:sp>
        <p:nvSpPr>
          <p:cNvPr id="10" name="Rectangle 9"/>
          <p:cNvSpPr/>
          <p:nvPr/>
        </p:nvSpPr>
        <p:spPr>
          <a:xfrm>
            <a:off x="1366305" y="658397"/>
            <a:ext cx="10003310" cy="1200329"/>
          </a:xfrm>
          <a:prstGeom prst="rect">
            <a:avLst/>
          </a:prstGeom>
        </p:spPr>
        <p:txBody>
          <a:bodyPr wrap="square">
            <a:spAutoFit/>
          </a:bodyPr>
          <a:lstStyle/>
          <a:p>
            <a:r>
              <a:rPr lang="en-US" dirty="0"/>
              <a:t>ADV of PID: One of the main advantages of PID controllers is that they can be implemented without knowledge or a detailed model of the system. Thanks to heuristic calibration procedures, it is possible to calculate coefficients based only on simple experimental tests to be carried out directly on the process. Nevertheless, the initial tuning of the PID parameters can be a delicate task.</a:t>
            </a:r>
          </a:p>
        </p:txBody>
      </p:sp>
    </p:spTree>
    <p:extLst>
      <p:ext uri="{BB962C8B-B14F-4D97-AF65-F5344CB8AC3E}">
        <p14:creationId xmlns:p14="http://schemas.microsoft.com/office/powerpoint/2010/main" val="8245635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52697"/>
            <a:ext cx="7850777" cy="751114"/>
          </a:xfrm>
        </p:spPr>
        <p:txBody>
          <a:bodyPr/>
          <a:lstStyle/>
          <a:p>
            <a:r>
              <a:rPr lang="en-US" dirty="0"/>
              <a:t>Agenda</a:t>
            </a:r>
          </a:p>
        </p:txBody>
      </p:sp>
      <p:sp>
        <p:nvSpPr>
          <p:cNvPr id="3" name="Content Placeholder 2"/>
          <p:cNvSpPr>
            <a:spLocks noGrp="1"/>
          </p:cNvSpPr>
          <p:nvPr>
            <p:ph idx="1"/>
          </p:nvPr>
        </p:nvSpPr>
        <p:spPr>
          <a:xfrm>
            <a:off x="1371600" y="1103811"/>
            <a:ext cx="9601200" cy="5233852"/>
          </a:xfrm>
        </p:spPr>
        <p:txBody>
          <a:bodyPr>
            <a:normAutofit fontScale="92500" lnSpcReduction="20000"/>
          </a:bodyPr>
          <a:lstStyle/>
          <a:p>
            <a:r>
              <a:rPr lang="en-US" b="1" dirty="0" smtClean="0"/>
              <a:t>Introduction</a:t>
            </a:r>
          </a:p>
          <a:p>
            <a:r>
              <a:rPr lang="en-US" b="1" dirty="0" smtClean="0"/>
              <a:t>Research </a:t>
            </a:r>
            <a:r>
              <a:rPr lang="en-US" b="1" dirty="0"/>
              <a:t>and </a:t>
            </a:r>
            <a:r>
              <a:rPr lang="en-US" b="1" dirty="0" smtClean="0"/>
              <a:t>Planning</a:t>
            </a:r>
          </a:p>
          <a:p>
            <a:r>
              <a:rPr lang="en-US" b="1" dirty="0"/>
              <a:t>Simulation Part and Algorithms</a:t>
            </a:r>
          </a:p>
          <a:p>
            <a:pPr lvl="1"/>
            <a:r>
              <a:rPr lang="en-US" dirty="0"/>
              <a:t>Right-Hand rule Algorithm</a:t>
            </a:r>
          </a:p>
          <a:p>
            <a:pPr lvl="1"/>
            <a:r>
              <a:rPr lang="en-US" dirty="0"/>
              <a:t>Flood fill Algorithm</a:t>
            </a:r>
          </a:p>
          <a:p>
            <a:r>
              <a:rPr lang="en-US" b="1" dirty="0" smtClean="0"/>
              <a:t>Hardware Part</a:t>
            </a:r>
          </a:p>
          <a:p>
            <a:pPr lvl="1"/>
            <a:r>
              <a:rPr lang="en-US" dirty="0" smtClean="0"/>
              <a:t>Components</a:t>
            </a:r>
            <a:endParaRPr lang="en-US" dirty="0"/>
          </a:p>
          <a:p>
            <a:pPr lvl="1"/>
            <a:r>
              <a:rPr lang="en-US" dirty="0" smtClean="0"/>
              <a:t>Microcontroller (ESP32)</a:t>
            </a:r>
            <a:endParaRPr lang="ar-SA" dirty="0" smtClean="0"/>
          </a:p>
          <a:p>
            <a:r>
              <a:rPr lang="en-US" b="1" dirty="0" smtClean="0"/>
              <a:t>Procedure </a:t>
            </a:r>
            <a:r>
              <a:rPr lang="en-US" b="1" dirty="0"/>
              <a:t>and </a:t>
            </a:r>
            <a:r>
              <a:rPr lang="en-US" b="1" dirty="0" smtClean="0"/>
              <a:t>Testing</a:t>
            </a:r>
          </a:p>
          <a:p>
            <a:pPr lvl="1"/>
            <a:r>
              <a:rPr lang="en-US" dirty="0" err="1"/>
              <a:t>MicroPython</a:t>
            </a:r>
            <a:r>
              <a:rPr lang="en-US" dirty="0"/>
              <a:t> using </a:t>
            </a:r>
            <a:r>
              <a:rPr lang="en-US" dirty="0" err="1"/>
              <a:t>Thonny</a:t>
            </a:r>
            <a:r>
              <a:rPr lang="en-US" dirty="0"/>
              <a:t> </a:t>
            </a:r>
            <a:r>
              <a:rPr lang="en-US" dirty="0" smtClean="0"/>
              <a:t>Program on ESP32</a:t>
            </a:r>
            <a:endParaRPr lang="ar-SA" dirty="0" smtClean="0"/>
          </a:p>
          <a:p>
            <a:pPr lvl="1"/>
            <a:r>
              <a:rPr lang="en-US" dirty="0" smtClean="0"/>
              <a:t>Testing of </a:t>
            </a:r>
            <a:r>
              <a:rPr lang="en-US" dirty="0"/>
              <a:t>Components</a:t>
            </a:r>
          </a:p>
          <a:p>
            <a:pPr lvl="1"/>
            <a:r>
              <a:rPr lang="en-US" dirty="0" smtClean="0"/>
              <a:t>Designing the Robot</a:t>
            </a:r>
          </a:p>
          <a:p>
            <a:pPr lvl="1"/>
            <a:r>
              <a:rPr lang="en-US" dirty="0" smtClean="0"/>
              <a:t>Testing the Robot</a:t>
            </a:r>
          </a:p>
          <a:p>
            <a:pPr lvl="1"/>
            <a:r>
              <a:rPr lang="en-US" dirty="0" smtClean="0"/>
              <a:t>PID Controller </a:t>
            </a:r>
          </a:p>
          <a:p>
            <a:pPr lvl="1"/>
            <a:r>
              <a:rPr lang="en-US" dirty="0"/>
              <a:t>The final Test in the maze</a:t>
            </a:r>
            <a:endParaRPr lang="en-US" dirty="0" smtClean="0"/>
          </a:p>
          <a:p>
            <a:r>
              <a:rPr lang="en-US" b="1" dirty="0" smtClean="0"/>
              <a:t>Conclusion and Future Plans </a:t>
            </a:r>
          </a:p>
        </p:txBody>
      </p:sp>
    </p:spTree>
    <p:extLst>
      <p:ext uri="{BB962C8B-B14F-4D97-AF65-F5344CB8AC3E}">
        <p14:creationId xmlns:p14="http://schemas.microsoft.com/office/powerpoint/2010/main" val="2642329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20770"/>
            <a:ext cx="9601200" cy="534837"/>
          </a:xfrm>
        </p:spPr>
        <p:txBody>
          <a:bodyPr/>
          <a:lstStyle/>
          <a:p>
            <a:r>
              <a:rPr lang="en-US" b="1" dirty="0">
                <a:latin typeface="Söhne"/>
              </a:rPr>
              <a:t>PID coefficients: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808" y="439946"/>
            <a:ext cx="4270076" cy="311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169" y="439944"/>
            <a:ext cx="4430834" cy="33114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096" y="3751409"/>
            <a:ext cx="4119788" cy="2981636"/>
          </a:xfrm>
          <a:prstGeom prst="rect">
            <a:avLst/>
          </a:prstGeom>
        </p:spPr>
      </p:pic>
      <p:sp>
        <p:nvSpPr>
          <p:cNvPr id="7" name="Rectangle 6"/>
          <p:cNvSpPr/>
          <p:nvPr/>
        </p:nvSpPr>
        <p:spPr>
          <a:xfrm>
            <a:off x="5382884" y="4070583"/>
            <a:ext cx="2283124" cy="2308324"/>
          </a:xfrm>
          <a:prstGeom prst="rect">
            <a:avLst/>
          </a:prstGeom>
        </p:spPr>
        <p:txBody>
          <a:bodyPr wrap="square">
            <a:spAutoFit/>
          </a:bodyPr>
          <a:lstStyle/>
          <a:p>
            <a:pPr>
              <a:buFont typeface="Arial" panose="020B0604020202020204" pitchFamily="34" charset="0"/>
              <a:buChar char="•"/>
            </a:pPr>
            <a:r>
              <a:rPr lang="en-US" b="1" dirty="0" smtClean="0">
                <a:latin typeface="Söhne"/>
              </a:rPr>
              <a:t>Derivative </a:t>
            </a:r>
            <a:r>
              <a:rPr lang="en-US" b="1" dirty="0">
                <a:latin typeface="Söhne"/>
              </a:rPr>
              <a:t>(D) coefficient (</a:t>
            </a:r>
            <a:r>
              <a:rPr lang="en-US" b="1" dirty="0" err="1">
                <a:latin typeface="Söhne"/>
              </a:rPr>
              <a:t>Kd</a:t>
            </a:r>
            <a:r>
              <a:rPr lang="en-US" b="1" dirty="0">
                <a:latin typeface="Söhne"/>
              </a:rPr>
              <a:t>)</a:t>
            </a:r>
            <a:r>
              <a:rPr lang="en-US" dirty="0">
                <a:latin typeface="Söhne"/>
              </a:rPr>
              <a:t> governs the rate of change of the control action to dampen oscillations and improve stability.</a:t>
            </a:r>
          </a:p>
        </p:txBody>
      </p:sp>
      <p:sp>
        <p:nvSpPr>
          <p:cNvPr id="9" name="Rectangle 8"/>
          <p:cNvSpPr/>
          <p:nvPr/>
        </p:nvSpPr>
        <p:spPr>
          <a:xfrm>
            <a:off x="5382884" y="780562"/>
            <a:ext cx="2063285" cy="2031325"/>
          </a:xfrm>
          <a:prstGeom prst="rect">
            <a:avLst/>
          </a:prstGeom>
        </p:spPr>
        <p:txBody>
          <a:bodyPr wrap="square">
            <a:spAutoFit/>
          </a:bodyPr>
          <a:lstStyle/>
          <a:p>
            <a:pPr>
              <a:buFont typeface="Arial" panose="020B0604020202020204" pitchFamily="34" charset="0"/>
              <a:buChar char="•"/>
            </a:pPr>
            <a:r>
              <a:rPr lang="en-US" b="1" dirty="0">
                <a:latin typeface="Söhne"/>
              </a:rPr>
              <a:t>Proportional (P) coefficient (</a:t>
            </a:r>
            <a:r>
              <a:rPr lang="en-US" b="1" dirty="0" err="1">
                <a:latin typeface="Söhne"/>
              </a:rPr>
              <a:t>Kp</a:t>
            </a:r>
            <a:r>
              <a:rPr lang="en-US" b="1" dirty="0">
                <a:latin typeface="Söhne"/>
              </a:rPr>
              <a:t>)</a:t>
            </a:r>
            <a:r>
              <a:rPr lang="en-US" dirty="0">
                <a:latin typeface="Söhne"/>
              </a:rPr>
              <a:t> adjusts the immediate correction based on the current error.</a:t>
            </a:r>
          </a:p>
        </p:txBody>
      </p:sp>
      <p:sp>
        <p:nvSpPr>
          <p:cNvPr id="10" name="Rectangle 9"/>
          <p:cNvSpPr/>
          <p:nvPr/>
        </p:nvSpPr>
        <p:spPr>
          <a:xfrm>
            <a:off x="8616219" y="3764899"/>
            <a:ext cx="3260784" cy="1477328"/>
          </a:xfrm>
          <a:prstGeom prst="rect">
            <a:avLst/>
          </a:prstGeom>
        </p:spPr>
        <p:txBody>
          <a:bodyPr wrap="square">
            <a:spAutoFit/>
          </a:bodyPr>
          <a:lstStyle/>
          <a:p>
            <a:pPr>
              <a:buFont typeface="Arial" panose="020B0604020202020204" pitchFamily="34" charset="0"/>
              <a:buChar char="•"/>
            </a:pPr>
            <a:r>
              <a:rPr lang="en-US" b="1" dirty="0">
                <a:latin typeface="Söhne"/>
              </a:rPr>
              <a:t>Integral (I) coefficient (Ki)</a:t>
            </a:r>
            <a:r>
              <a:rPr lang="en-US" dirty="0">
                <a:latin typeface="Söhne"/>
              </a:rPr>
              <a:t> regulates the integration of accumulated errors over time to eliminate steady-state errors.</a:t>
            </a:r>
          </a:p>
        </p:txBody>
      </p:sp>
    </p:spTree>
    <p:extLst>
      <p:ext uri="{BB962C8B-B14F-4D97-AF65-F5344CB8AC3E}">
        <p14:creationId xmlns:p14="http://schemas.microsoft.com/office/powerpoint/2010/main" val="36163337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622300"/>
            <a:ext cx="9601200" cy="5245100"/>
          </a:xfrm>
        </p:spPr>
        <p:txBody>
          <a:bodyPr/>
          <a:lstStyle/>
          <a:p>
            <a:r>
              <a:rPr lang="en-US" b="1" dirty="0"/>
              <a:t>PID First Move</a:t>
            </a:r>
            <a:r>
              <a:rPr lang="en-US" b="1" dirty="0" smtClean="0"/>
              <a:t>:</a:t>
            </a:r>
          </a:p>
          <a:p>
            <a:pPr marL="0" indent="0">
              <a:buNone/>
            </a:pPr>
            <a:endParaRPr lang="en-US" b="1" dirty="0"/>
          </a:p>
        </p:txBody>
      </p:sp>
      <p:pic>
        <p:nvPicPr>
          <p:cNvPr id="2" name="PID_First_Mo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1295399"/>
            <a:ext cx="8839200" cy="5003321"/>
          </a:xfrm>
          <a:prstGeom prst="rect">
            <a:avLst/>
          </a:prstGeom>
        </p:spPr>
      </p:pic>
    </p:spTree>
    <p:extLst>
      <p:ext uri="{BB962C8B-B14F-4D97-AF65-F5344CB8AC3E}">
        <p14:creationId xmlns:p14="http://schemas.microsoft.com/office/powerpoint/2010/main" val="42508588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93700"/>
            <a:ext cx="9601200" cy="977900"/>
          </a:xfrm>
        </p:spPr>
        <p:txBody>
          <a:bodyPr/>
          <a:lstStyle/>
          <a:p>
            <a:r>
              <a:rPr lang="en-US" b="1" dirty="0"/>
              <a:t>Testing the Robot</a:t>
            </a:r>
            <a:r>
              <a:rPr lang="en-US" b="1" dirty="0" smtClean="0"/>
              <a:t>:</a:t>
            </a:r>
          </a:p>
          <a:p>
            <a:pPr marL="987552" lvl="1" indent="-457200">
              <a:buFont typeface="+mj-lt"/>
              <a:buAutoNum type="arabicPeriod" startAt="7"/>
            </a:pPr>
            <a:r>
              <a:rPr lang="en-US" dirty="0"/>
              <a:t>The first test in the maze using right hand rule</a:t>
            </a:r>
          </a:p>
        </p:txBody>
      </p:sp>
      <p:pic>
        <p:nvPicPr>
          <p:cNvPr id="5" name="first_test_in_the_maze_using_right_hand_ru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0107" y="1574799"/>
            <a:ext cx="5502593" cy="3114675"/>
          </a:xfrm>
          <a:prstGeom prst="rect">
            <a:avLst/>
          </a:prstGeom>
        </p:spPr>
      </p:pic>
      <p:pic>
        <p:nvPicPr>
          <p:cNvPr id="6" name="more_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00654" y="1574800"/>
            <a:ext cx="5502592" cy="3114675"/>
          </a:xfrm>
          <a:prstGeom prst="rect">
            <a:avLst/>
          </a:prstGeom>
        </p:spPr>
      </p:pic>
    </p:spTree>
    <p:extLst>
      <p:ext uri="{BB962C8B-B14F-4D97-AF65-F5344CB8AC3E}">
        <p14:creationId xmlns:p14="http://schemas.microsoft.com/office/powerpoint/2010/main" val="9223309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93700"/>
            <a:ext cx="9601200" cy="5473700"/>
          </a:xfrm>
        </p:spPr>
        <p:txBody>
          <a:bodyPr/>
          <a:lstStyle/>
          <a:p>
            <a:r>
              <a:rPr lang="en-US" b="1" dirty="0"/>
              <a:t>The final Test in the maze</a:t>
            </a:r>
            <a:endParaRPr lang="en-US" dirty="0"/>
          </a:p>
          <a:p>
            <a:pPr marL="530352" lvl="1" indent="0">
              <a:buNone/>
            </a:pPr>
            <a:endParaRPr lang="en-US" b="1" i="0" dirty="0"/>
          </a:p>
        </p:txBody>
      </p:sp>
      <p:pic>
        <p:nvPicPr>
          <p:cNvPr id="2" name="the_final_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994943"/>
            <a:ext cx="8718430" cy="4914398"/>
          </a:xfrm>
          <a:prstGeom prst="rect">
            <a:avLst/>
          </a:prstGeom>
        </p:spPr>
      </p:pic>
    </p:spTree>
    <p:extLst>
      <p:ext uri="{BB962C8B-B14F-4D97-AF65-F5344CB8AC3E}">
        <p14:creationId xmlns:p14="http://schemas.microsoft.com/office/powerpoint/2010/main" val="14598572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76300"/>
          </a:xfrm>
        </p:spPr>
        <p:txBody>
          <a:bodyPr>
            <a:normAutofit fontScale="90000"/>
          </a:bodyPr>
          <a:lstStyle/>
          <a:p>
            <a:r>
              <a:rPr lang="en-US" b="1" dirty="0" smtClean="0"/>
              <a:t>Conclusion and Future </a:t>
            </a:r>
            <a:r>
              <a:rPr lang="en-US" b="1" dirty="0"/>
              <a:t>Plans </a:t>
            </a:r>
            <a:br>
              <a:rPr lang="en-US" b="1" dirty="0"/>
            </a:br>
            <a:endParaRPr lang="en-US" dirty="0"/>
          </a:p>
        </p:txBody>
      </p:sp>
      <p:sp>
        <p:nvSpPr>
          <p:cNvPr id="3" name="Content Placeholder 2"/>
          <p:cNvSpPr>
            <a:spLocks noGrp="1"/>
          </p:cNvSpPr>
          <p:nvPr>
            <p:ph idx="1"/>
          </p:nvPr>
        </p:nvSpPr>
        <p:spPr>
          <a:xfrm>
            <a:off x="1371600" y="1663700"/>
            <a:ext cx="9601200" cy="4203700"/>
          </a:xfrm>
        </p:spPr>
        <p:txBody>
          <a:bodyPr/>
          <a:lstStyle/>
          <a:p>
            <a:r>
              <a:rPr lang="en-US" b="1" dirty="0"/>
              <a:t>In</a:t>
            </a:r>
            <a:r>
              <a:rPr lang="en-US" dirty="0"/>
              <a:t> </a:t>
            </a:r>
            <a:r>
              <a:rPr lang="en-US" b="1" dirty="0"/>
              <a:t>conclusion</a:t>
            </a:r>
            <a:r>
              <a:rPr lang="en-US" dirty="0"/>
              <a:t>, this project opened new horizons for us and we learned new things in the world of hardware and robotics due to the extensive research on topics and their experience on the ground</a:t>
            </a:r>
            <a:r>
              <a:rPr lang="en-US" dirty="0" smtClean="0"/>
              <a:t>.</a:t>
            </a:r>
            <a:endParaRPr lang="ar-SA" dirty="0" smtClean="0"/>
          </a:p>
          <a:p>
            <a:r>
              <a:rPr lang="en-US" b="1" dirty="0"/>
              <a:t>Future </a:t>
            </a:r>
            <a:r>
              <a:rPr lang="en-US" b="1" dirty="0" smtClean="0"/>
              <a:t>Plans:	</a:t>
            </a:r>
          </a:p>
          <a:p>
            <a:pPr lvl="1"/>
            <a:r>
              <a:rPr lang="en-US" i="0" dirty="0"/>
              <a:t>Uninterruptible Power Supply(UPS)</a:t>
            </a:r>
          </a:p>
          <a:p>
            <a:pPr lvl="1"/>
            <a:r>
              <a:rPr lang="en-US" i="0" dirty="0" smtClean="0"/>
              <a:t>Gyroscope</a:t>
            </a:r>
          </a:p>
          <a:p>
            <a:pPr lvl="1"/>
            <a:r>
              <a:rPr lang="en-US" i="0" dirty="0" smtClean="0"/>
              <a:t>PID </a:t>
            </a:r>
            <a:r>
              <a:rPr lang="en-US" i="0" dirty="0"/>
              <a:t>with UPS</a:t>
            </a:r>
          </a:p>
        </p:txBody>
      </p:sp>
    </p:spTree>
    <p:extLst>
      <p:ext uri="{BB962C8B-B14F-4D97-AF65-F5344CB8AC3E}">
        <p14:creationId xmlns:p14="http://schemas.microsoft.com/office/powerpoint/2010/main" val="3424996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42554"/>
          </a:xfrm>
        </p:spPr>
        <p:txBody>
          <a:bodyPr>
            <a:normAutofit fontScale="90000"/>
          </a:bodyPr>
          <a:lstStyle/>
          <a:p>
            <a:r>
              <a:rPr lang="en-US" b="1" dirty="0"/>
              <a:t>Introduction</a:t>
            </a:r>
            <a:br>
              <a:rPr lang="en-US" b="1" dirty="0"/>
            </a:br>
            <a:endParaRPr lang="en-US" dirty="0"/>
          </a:p>
        </p:txBody>
      </p:sp>
      <p:sp>
        <p:nvSpPr>
          <p:cNvPr id="3" name="Content Placeholder 2"/>
          <p:cNvSpPr>
            <a:spLocks noGrp="1"/>
          </p:cNvSpPr>
          <p:nvPr>
            <p:ph idx="1"/>
          </p:nvPr>
        </p:nvSpPr>
        <p:spPr>
          <a:xfrm>
            <a:off x="1371600" y="1528354"/>
            <a:ext cx="9601200" cy="1645920"/>
          </a:xfrm>
        </p:spPr>
        <p:txBody>
          <a:bodyPr/>
          <a:lstStyle/>
          <a:p>
            <a:r>
              <a:rPr lang="en-US" dirty="0"/>
              <a:t>This project aims to build a micro-mouse that will solve a maze according to a specific </a:t>
            </a:r>
            <a:r>
              <a:rPr lang="en-US" dirty="0" smtClean="0"/>
              <a:t>algorithms.</a:t>
            </a:r>
          </a:p>
          <a:p>
            <a:r>
              <a:rPr lang="en-US" dirty="0"/>
              <a:t>There are two parts: simulation and the practical part after imagining and learning what the robot will look like when built and how it </a:t>
            </a:r>
            <a:r>
              <a:rPr lang="en-US" dirty="0" smtClean="0"/>
              <a:t>works</a:t>
            </a:r>
            <a:r>
              <a:rPr lang="ar-SA" dirty="0" smtClean="0"/>
              <a:t>.</a:t>
            </a:r>
          </a:p>
          <a:p>
            <a:endParaRPr lang="ar-SA"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428" y="3605345"/>
            <a:ext cx="3696788" cy="2079443"/>
          </a:xfrm>
          <a:prstGeom prst="rect">
            <a:avLst/>
          </a:prstGeom>
        </p:spPr>
      </p:pic>
      <p:pic>
        <p:nvPicPr>
          <p:cNvPr id="1026" name="Picture 2" descr="Micromous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093" y="3605346"/>
            <a:ext cx="2772591" cy="207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6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22086"/>
          </a:xfrm>
        </p:spPr>
        <p:txBody>
          <a:bodyPr>
            <a:normAutofit fontScale="90000"/>
          </a:bodyPr>
          <a:lstStyle/>
          <a:p>
            <a:r>
              <a:rPr lang="en-US" b="1" dirty="0"/>
              <a:t>Research and Planning</a:t>
            </a:r>
            <a:br>
              <a:rPr lang="en-US" b="1" dirty="0"/>
            </a:br>
            <a:endParaRPr lang="en-US" b="1" dirty="0"/>
          </a:p>
        </p:txBody>
      </p:sp>
      <p:sp>
        <p:nvSpPr>
          <p:cNvPr id="3" name="Content Placeholder 2"/>
          <p:cNvSpPr>
            <a:spLocks noGrp="1"/>
          </p:cNvSpPr>
          <p:nvPr>
            <p:ph idx="1"/>
          </p:nvPr>
        </p:nvSpPr>
        <p:spPr>
          <a:xfrm>
            <a:off x="1371600" y="1741714"/>
            <a:ext cx="9601200" cy="4125686"/>
          </a:xfrm>
        </p:spPr>
        <p:txBody>
          <a:bodyPr>
            <a:normAutofit/>
          </a:bodyPr>
          <a:lstStyle/>
          <a:p>
            <a:r>
              <a:rPr lang="en-US" b="1" dirty="0"/>
              <a:t>P</a:t>
            </a:r>
            <a:r>
              <a:rPr lang="en-US" b="1" dirty="0" smtClean="0"/>
              <a:t>lanning</a:t>
            </a:r>
            <a:r>
              <a:rPr lang="en-US" b="1" dirty="0"/>
              <a:t>:</a:t>
            </a:r>
          </a:p>
          <a:p>
            <a:pPr lvl="1"/>
            <a:r>
              <a:rPr lang="en-US" dirty="0"/>
              <a:t>We held a meeting to determine an action plan for the coming days</a:t>
            </a:r>
            <a:r>
              <a:rPr lang="en-US" dirty="0" smtClean="0"/>
              <a:t>.</a:t>
            </a:r>
            <a:endParaRPr lang="en-US" dirty="0"/>
          </a:p>
          <a:p>
            <a:r>
              <a:rPr lang="en-US" b="1" dirty="0" smtClean="0"/>
              <a:t>Search </a:t>
            </a:r>
            <a:r>
              <a:rPr lang="en-US" b="1" dirty="0"/>
              <a:t>about components:</a:t>
            </a:r>
          </a:p>
          <a:p>
            <a:pPr lvl="1"/>
            <a:r>
              <a:rPr lang="en-US" dirty="0"/>
              <a:t>We researched the components needed to make our robot </a:t>
            </a:r>
            <a:r>
              <a:rPr lang="en-US" dirty="0" smtClean="0"/>
              <a:t>.</a:t>
            </a:r>
            <a:endParaRPr lang="en-US" dirty="0"/>
          </a:p>
          <a:p>
            <a:r>
              <a:rPr lang="en-US" b="1" dirty="0" smtClean="0"/>
              <a:t>Search </a:t>
            </a:r>
            <a:r>
              <a:rPr lang="en-US" b="1" dirty="0"/>
              <a:t>about algorithms:</a:t>
            </a:r>
          </a:p>
          <a:p>
            <a:pPr lvl="1"/>
            <a:r>
              <a:rPr lang="en-US" dirty="0"/>
              <a:t>We have done research on algorithms that we will apply to our robot to solve the maze</a:t>
            </a:r>
            <a:r>
              <a:rPr lang="en-US" dirty="0" smtClean="0"/>
              <a:t>.</a:t>
            </a:r>
            <a:endParaRPr lang="en-US" dirty="0"/>
          </a:p>
          <a:p>
            <a:r>
              <a:rPr lang="en-US" b="1" dirty="0" smtClean="0"/>
              <a:t>B</a:t>
            </a:r>
            <a:r>
              <a:rPr lang="en-US" b="1" dirty="0"/>
              <a:t>u</a:t>
            </a:r>
            <a:r>
              <a:rPr lang="en-US" b="1" dirty="0" smtClean="0"/>
              <a:t>ying </a:t>
            </a:r>
            <a:r>
              <a:rPr lang="en-US" b="1" dirty="0"/>
              <a:t>and testing:</a:t>
            </a:r>
          </a:p>
          <a:p>
            <a:pPr lvl="1"/>
            <a:r>
              <a:rPr lang="en-US" dirty="0"/>
              <a:t>We brought the parts, installed them, and tried them out.</a:t>
            </a:r>
          </a:p>
        </p:txBody>
      </p:sp>
    </p:spTree>
    <p:extLst>
      <p:ext uri="{BB962C8B-B14F-4D97-AF65-F5344CB8AC3E}">
        <p14:creationId xmlns:p14="http://schemas.microsoft.com/office/powerpoint/2010/main" val="4706282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Simulation Part and Algorithms</a:t>
            </a:r>
            <a:br>
              <a:rPr lang="en-US" b="1" dirty="0"/>
            </a:br>
            <a:endParaRPr lang="en-US" dirty="0"/>
          </a:p>
        </p:txBody>
      </p:sp>
      <p:sp>
        <p:nvSpPr>
          <p:cNvPr id="3" name="Content Placeholder 2"/>
          <p:cNvSpPr>
            <a:spLocks noGrp="1"/>
          </p:cNvSpPr>
          <p:nvPr>
            <p:ph idx="1"/>
          </p:nvPr>
        </p:nvSpPr>
        <p:spPr>
          <a:xfrm>
            <a:off x="1371600" y="1538514"/>
            <a:ext cx="9601200" cy="4328886"/>
          </a:xfrm>
        </p:spPr>
        <p:txBody>
          <a:bodyPr>
            <a:normAutofit fontScale="92500" lnSpcReduction="20000"/>
          </a:bodyPr>
          <a:lstStyle/>
          <a:p>
            <a:r>
              <a:rPr lang="en-US" b="1" dirty="0"/>
              <a:t>Right-Hand Rule Algorithm: </a:t>
            </a:r>
            <a:endParaRPr lang="en-US" b="1" dirty="0" smtClean="0"/>
          </a:p>
          <a:p>
            <a:pPr marL="530352" lvl="1" indent="0">
              <a:buNone/>
            </a:pPr>
            <a:r>
              <a:rPr lang="en-US" dirty="0" smtClean="0"/>
              <a:t>It </a:t>
            </a:r>
            <a:r>
              <a:rPr lang="en-US" dirty="0"/>
              <a:t>is one of the algorithms that are used to solve the maze and find the goal. When the micro-mouse enters the maze, it turns to the right direction if there is a </a:t>
            </a:r>
            <a:r>
              <a:rPr lang="en-US" dirty="0" smtClean="0"/>
              <a:t>wall.</a:t>
            </a:r>
            <a:endParaRPr lang="en-US" dirty="0"/>
          </a:p>
          <a:p>
            <a:pPr marL="384048" lvl="1">
              <a:spcBef>
                <a:spcPts val="1000"/>
              </a:spcBef>
              <a:buFont typeface="Franklin Gothic Book" panose="020B0503020102020204" pitchFamily="34" charset="0"/>
              <a:buChar char="■"/>
            </a:pPr>
            <a:r>
              <a:rPr lang="en-US" b="1" i="0" dirty="0"/>
              <a:t>This algorithm</a:t>
            </a:r>
            <a:r>
              <a:rPr lang="en-US" b="1" i="0" dirty="0" smtClean="0"/>
              <a:t>:</a:t>
            </a:r>
          </a:p>
          <a:p>
            <a:pPr marL="457200" lvl="2" indent="0">
              <a:spcBef>
                <a:spcPts val="1000"/>
              </a:spcBef>
              <a:buNone/>
            </a:pPr>
            <a:r>
              <a:rPr lang="en-US" dirty="0" smtClean="0"/>
              <a:t>- If </a:t>
            </a:r>
            <a:r>
              <a:rPr lang="en-US" dirty="0"/>
              <a:t>the micro-mouse faithfully follows the right wall, the exit will be found without fail</a:t>
            </a:r>
            <a:r>
              <a:rPr lang="en-US" dirty="0" smtClean="0"/>
              <a:t>.</a:t>
            </a:r>
          </a:p>
          <a:p>
            <a:pPr marL="384048" lvl="1">
              <a:spcBef>
                <a:spcPts val="1000"/>
              </a:spcBef>
              <a:buFont typeface="Franklin Gothic Book" panose="020B0503020102020204" pitchFamily="34" charset="0"/>
              <a:buChar char="■"/>
            </a:pPr>
            <a:r>
              <a:rPr lang="en-US" b="1" i="0" dirty="0"/>
              <a:t>Advantages</a:t>
            </a:r>
            <a:r>
              <a:rPr lang="en-US" b="1" i="0" dirty="0" smtClean="0"/>
              <a:t>:</a:t>
            </a:r>
          </a:p>
          <a:p>
            <a:pPr marL="457200" lvl="2" indent="0">
              <a:spcBef>
                <a:spcPts val="1000"/>
              </a:spcBef>
              <a:buNone/>
            </a:pPr>
            <a:r>
              <a:rPr lang="en-US" dirty="0" smtClean="0"/>
              <a:t>- Simple </a:t>
            </a:r>
            <a:r>
              <a:rPr lang="en-US" dirty="0"/>
              <a:t>to implement and understand</a:t>
            </a:r>
            <a:r>
              <a:rPr lang="en-US" dirty="0" smtClean="0"/>
              <a:t>.</a:t>
            </a:r>
          </a:p>
          <a:p>
            <a:pPr marL="457200" lvl="2" indent="0">
              <a:spcBef>
                <a:spcPts val="1000"/>
              </a:spcBef>
              <a:buNone/>
            </a:pPr>
            <a:r>
              <a:rPr lang="en-US" dirty="0" smtClean="0"/>
              <a:t>- Sometimes </a:t>
            </a:r>
            <a:r>
              <a:rPr lang="en-US" dirty="0"/>
              <a:t>finds the goal</a:t>
            </a:r>
            <a:r>
              <a:rPr lang="en-US" dirty="0" smtClean="0"/>
              <a:t>.</a:t>
            </a:r>
          </a:p>
          <a:p>
            <a:pPr marL="384048" lvl="1">
              <a:spcBef>
                <a:spcPts val="1000"/>
              </a:spcBef>
              <a:buFont typeface="Franklin Gothic Book" panose="020B0503020102020204" pitchFamily="34" charset="0"/>
              <a:buChar char="■"/>
            </a:pPr>
            <a:r>
              <a:rPr lang="en-US" b="1" i="0" dirty="0"/>
              <a:t>Disadvantages:</a:t>
            </a:r>
            <a:r>
              <a:rPr lang="en-US" dirty="0"/>
              <a:t> </a:t>
            </a:r>
            <a:endParaRPr lang="en-US" dirty="0" smtClean="0"/>
          </a:p>
          <a:p>
            <a:pPr marL="457200" lvl="2" indent="0">
              <a:spcBef>
                <a:spcPts val="1000"/>
              </a:spcBef>
              <a:buNone/>
            </a:pPr>
            <a:r>
              <a:rPr lang="en-US" dirty="0" smtClean="0"/>
              <a:t>- Time </a:t>
            </a:r>
            <a:r>
              <a:rPr lang="en-US" dirty="0"/>
              <a:t>consuming. </a:t>
            </a:r>
            <a:endParaRPr lang="en-US" dirty="0" smtClean="0"/>
          </a:p>
          <a:p>
            <a:pPr marL="457200" lvl="2" indent="0">
              <a:spcBef>
                <a:spcPts val="1000"/>
              </a:spcBef>
              <a:buNone/>
            </a:pPr>
            <a:r>
              <a:rPr lang="en-US" dirty="0" smtClean="0"/>
              <a:t>- It </a:t>
            </a:r>
            <a:r>
              <a:rPr lang="en-US" dirty="0"/>
              <a:t>works according to the maze. </a:t>
            </a:r>
          </a:p>
          <a:p>
            <a:pPr marL="457200" lvl="2" indent="0">
              <a:spcBef>
                <a:spcPts val="1000"/>
              </a:spcBef>
              <a:buNone/>
            </a:pPr>
            <a:r>
              <a:rPr lang="en-US" dirty="0" smtClean="0"/>
              <a:t>- Maybe </a:t>
            </a:r>
            <a:r>
              <a:rPr lang="en-US" dirty="0"/>
              <a:t>finds or doesn’t find the </a:t>
            </a:r>
            <a:r>
              <a:rPr lang="en-US" dirty="0" smtClean="0"/>
              <a:t>goal (INFINT LOOP).</a:t>
            </a:r>
            <a:endParaRPr lang="en-US" dirty="0"/>
          </a:p>
          <a:p>
            <a:endParaRPr lang="en-US" dirty="0" smtClean="0"/>
          </a:p>
        </p:txBody>
      </p:sp>
      <p:pic>
        <p:nvPicPr>
          <p:cNvPr id="5" name="Picture 4"/>
          <p:cNvPicPr>
            <a:picLocks noChangeAspect="1"/>
          </p:cNvPicPr>
          <p:nvPr/>
        </p:nvPicPr>
        <p:blipFill>
          <a:blip r:embed="rId2"/>
          <a:stretch>
            <a:fillRect/>
          </a:stretch>
        </p:blipFill>
        <p:spPr>
          <a:xfrm>
            <a:off x="6909032" y="3582535"/>
            <a:ext cx="4934625" cy="25646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7490520" y="4434840"/>
              <a:ext cx="3833280" cy="1311120"/>
            </p14:xfrm>
          </p:contentPart>
        </mc:Choice>
        <mc:Fallback xmlns="">
          <p:pic>
            <p:nvPicPr>
              <p:cNvPr id="6" name="Ink 5"/>
              <p:cNvPicPr/>
              <p:nvPr/>
            </p:nvPicPr>
            <p:blipFill>
              <a:blip r:embed="rId4"/>
              <a:stretch>
                <a:fillRect/>
              </a:stretch>
            </p:blipFill>
            <p:spPr>
              <a:xfrm>
                <a:off x="7481160" y="4425480"/>
                <a:ext cx="3852000" cy="1329840"/>
              </a:xfrm>
              <a:prstGeom prst="rect">
                <a:avLst/>
              </a:prstGeom>
            </p:spPr>
          </p:pic>
        </mc:Fallback>
      </mc:AlternateContent>
    </p:spTree>
    <p:extLst>
      <p:ext uri="{BB962C8B-B14F-4D97-AF65-F5344CB8AC3E}">
        <p14:creationId xmlns:p14="http://schemas.microsoft.com/office/powerpoint/2010/main" val="2474539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Right-Hand Rule </a:t>
            </a:r>
            <a:r>
              <a:rPr lang="en-US" b="1" dirty="0" smtClean="0"/>
              <a:t>Algorithm</a:t>
            </a:r>
            <a:r>
              <a:rPr lang="en-US" b="1" dirty="0"/>
              <a:t>:</a:t>
            </a:r>
            <a:endParaRPr lang="en-US" dirty="0"/>
          </a:p>
        </p:txBody>
      </p:sp>
      <p:pic>
        <p:nvPicPr>
          <p:cNvPr id="4" name="micromouse maze By Right-hand rule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04636" y="1582056"/>
            <a:ext cx="8735128" cy="4913101"/>
          </a:xfrm>
        </p:spPr>
      </p:pic>
    </p:spTree>
    <p:extLst>
      <p:ext uri="{BB962C8B-B14F-4D97-AF65-F5344CB8AC3E}">
        <p14:creationId xmlns:p14="http://schemas.microsoft.com/office/powerpoint/2010/main" val="41265439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Simulation Part and Algorithms</a:t>
            </a:r>
            <a:br>
              <a:rPr lang="en-US" b="1" dirty="0"/>
            </a:br>
            <a:endParaRPr lang="en-US" dirty="0"/>
          </a:p>
        </p:txBody>
      </p:sp>
      <p:sp>
        <p:nvSpPr>
          <p:cNvPr id="3" name="Content Placeholder 2"/>
          <p:cNvSpPr>
            <a:spLocks noGrp="1"/>
          </p:cNvSpPr>
          <p:nvPr>
            <p:ph idx="1"/>
          </p:nvPr>
        </p:nvSpPr>
        <p:spPr>
          <a:xfrm>
            <a:off x="1371600" y="1538514"/>
            <a:ext cx="9601200" cy="1756229"/>
          </a:xfrm>
        </p:spPr>
        <p:txBody>
          <a:bodyPr/>
          <a:lstStyle/>
          <a:p>
            <a:pPr marL="384048" lvl="1">
              <a:spcBef>
                <a:spcPts val="1000"/>
              </a:spcBef>
              <a:buFont typeface="Franklin Gothic Book" panose="020B0503020102020204" pitchFamily="34" charset="0"/>
              <a:buChar char="■"/>
            </a:pPr>
            <a:r>
              <a:rPr lang="en-US" b="1" i="0" dirty="0"/>
              <a:t>Flood fill Algorithm</a:t>
            </a:r>
          </a:p>
          <a:p>
            <a:pPr marL="530352" lvl="1" indent="0">
              <a:buNone/>
            </a:pPr>
            <a:r>
              <a:rPr lang="en-US" dirty="0"/>
              <a:t>The flood filling algorithm is the famous algorithm that works on the principle of water flooding from a height, where it is distributed until it reaches a place in the fastest way, as in the project the Manhattan Destination was used to measure the distance.</a:t>
            </a:r>
          </a:p>
        </p:txBody>
      </p:sp>
      <p:pic>
        <p:nvPicPr>
          <p:cNvPr id="8" name="ezgif-7-594de957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65393" y="3294743"/>
            <a:ext cx="3007407" cy="3007407"/>
          </a:xfrm>
          <a:prstGeom prst="rect">
            <a:avLst/>
          </a:prstGeom>
        </p:spPr>
      </p:pic>
      <p:sp>
        <p:nvSpPr>
          <p:cNvPr id="10" name="Content Placeholder 2"/>
          <p:cNvSpPr txBox="1">
            <a:spLocks/>
          </p:cNvSpPr>
          <p:nvPr/>
        </p:nvSpPr>
        <p:spPr>
          <a:xfrm>
            <a:off x="1371600" y="3294743"/>
            <a:ext cx="6376078" cy="256755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b="1" dirty="0"/>
              <a:t>Advantages:</a:t>
            </a:r>
            <a:r>
              <a:rPr lang="en-US" dirty="0"/>
              <a:t/>
            </a:r>
            <a:br>
              <a:rPr lang="en-US" dirty="0"/>
            </a:br>
            <a:r>
              <a:rPr lang="en-US" dirty="0"/>
              <a:t>-</a:t>
            </a:r>
            <a:r>
              <a:rPr lang="en-US" dirty="0" smtClean="0"/>
              <a:t> </a:t>
            </a:r>
            <a:r>
              <a:rPr lang="en-US" dirty="0"/>
              <a:t>One of the fastest algorithms in </a:t>
            </a:r>
            <a:r>
              <a:rPr lang="en-US" dirty="0" smtClean="0"/>
              <a:t>micro mouse </a:t>
            </a:r>
            <a:r>
              <a:rPr lang="en-US" dirty="0"/>
              <a:t>maze solving algorithms.</a:t>
            </a:r>
            <a:br>
              <a:rPr lang="en-US" dirty="0"/>
            </a:br>
            <a:r>
              <a:rPr lang="en-US" dirty="0"/>
              <a:t>-</a:t>
            </a:r>
            <a:r>
              <a:rPr lang="en-US" dirty="0" smtClean="0"/>
              <a:t> </a:t>
            </a:r>
            <a:r>
              <a:rPr lang="en-US" dirty="0"/>
              <a:t>It doesn't depend on visiting all nodes in the maze; he can reach the goal in a good time.</a:t>
            </a:r>
          </a:p>
          <a:p>
            <a:r>
              <a:rPr lang="en-US" b="1" dirty="0" smtClean="0"/>
              <a:t>Disadvantages:</a:t>
            </a:r>
            <a:r>
              <a:rPr lang="en-US" dirty="0"/>
              <a:t/>
            </a:r>
            <a:br>
              <a:rPr lang="en-US" dirty="0"/>
            </a:br>
            <a:r>
              <a:rPr lang="en-US" dirty="0"/>
              <a:t>-</a:t>
            </a:r>
            <a:r>
              <a:rPr lang="en-US" dirty="0" smtClean="0"/>
              <a:t> </a:t>
            </a:r>
            <a:r>
              <a:rPr lang="en-US" dirty="0"/>
              <a:t>It still visits cells it has already visited.</a:t>
            </a:r>
            <a:br>
              <a:rPr lang="en-US" dirty="0"/>
            </a:br>
            <a:r>
              <a:rPr lang="en-US" dirty="0"/>
              <a:t>-</a:t>
            </a:r>
            <a:r>
              <a:rPr lang="en-US" dirty="0" smtClean="0"/>
              <a:t> </a:t>
            </a:r>
            <a:r>
              <a:rPr lang="en-US" dirty="0"/>
              <a:t>Have a high cost for the cell’s cost updates.</a:t>
            </a:r>
          </a:p>
          <a:p>
            <a:pPr marL="0" lvl="1" indent="0">
              <a:spcBef>
                <a:spcPts val="1000"/>
              </a:spcBef>
              <a:buNone/>
            </a:pPr>
            <a:endParaRPr lang="en-US" b="1" i="0" dirty="0" smtClean="0"/>
          </a:p>
        </p:txBody>
      </p:sp>
    </p:spTree>
    <p:extLst>
      <p:ext uri="{BB962C8B-B14F-4D97-AF65-F5344CB8AC3E}">
        <p14:creationId xmlns:p14="http://schemas.microsoft.com/office/powerpoint/2010/main" val="41856921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7085" y="232228"/>
            <a:ext cx="9647245" cy="3216523"/>
          </a:xfrm>
        </p:spPr>
        <p:txBody>
          <a:bodyPr>
            <a:normAutofit lnSpcReduction="10000"/>
          </a:bodyPr>
          <a:lstStyle/>
          <a:p>
            <a:pPr marL="384048" lvl="1">
              <a:spcBef>
                <a:spcPts val="1000"/>
              </a:spcBef>
              <a:buFont typeface="Franklin Gothic Book" panose="020B0503020102020204" pitchFamily="34" charset="0"/>
              <a:buChar char="■"/>
            </a:pPr>
            <a:r>
              <a:rPr lang="en-US" b="1" dirty="0" smtClean="0"/>
              <a:t>Pseudocode </a:t>
            </a:r>
            <a:r>
              <a:rPr lang="en-US" b="1" dirty="0"/>
              <a:t>of the </a:t>
            </a:r>
            <a:r>
              <a:rPr lang="en-US" b="1" dirty="0" smtClean="0"/>
              <a:t>Algorithm of </a:t>
            </a:r>
            <a:r>
              <a:rPr lang="en-US" b="1" i="0" dirty="0"/>
              <a:t>Flood fill </a:t>
            </a:r>
            <a:r>
              <a:rPr lang="en-US" b="1" i="0" dirty="0" smtClean="0"/>
              <a:t>Algorithm :</a:t>
            </a:r>
            <a:r>
              <a:rPr lang="en-US" dirty="0"/>
              <a:t/>
            </a:r>
            <a:br>
              <a:rPr lang="en-US" dirty="0"/>
            </a:br>
            <a:endParaRPr lang="en-US" dirty="0" smtClean="0"/>
          </a:p>
          <a:p>
            <a:pPr marL="0" indent="0">
              <a:buNone/>
            </a:pPr>
            <a:r>
              <a:rPr lang="en-US" dirty="0" smtClean="0"/>
              <a:t>1. </a:t>
            </a:r>
            <a:r>
              <a:rPr lang="en-US" dirty="0"/>
              <a:t>Add the current cell to the queue</a:t>
            </a:r>
            <a:r>
              <a:rPr lang="en-US" dirty="0" smtClean="0"/>
              <a:t>.</a:t>
            </a:r>
          </a:p>
          <a:p>
            <a:pPr marL="0" indent="0">
              <a:buNone/>
            </a:pPr>
            <a:r>
              <a:rPr lang="en-US" dirty="0" smtClean="0"/>
              <a:t>2</a:t>
            </a:r>
            <a:r>
              <a:rPr lang="en-US" dirty="0"/>
              <a:t>. While the queue is not empty:</a:t>
            </a:r>
          </a:p>
          <a:p>
            <a:pPr lvl="1"/>
            <a:r>
              <a:rPr lang="en-US" dirty="0"/>
              <a:t>Take the front cell in the queue “out of line“ for consideration.</a:t>
            </a:r>
          </a:p>
          <a:p>
            <a:pPr lvl="1"/>
            <a:r>
              <a:rPr lang="en-US" dirty="0"/>
              <a:t>Get the front cell’s minimum value amongst accessible neighbors.</a:t>
            </a:r>
          </a:p>
          <a:p>
            <a:pPr lvl="1"/>
            <a:r>
              <a:rPr lang="en-US" dirty="0"/>
              <a:t>If the front cell’s value &lt;= the minimum of its neighbors, set the front cell's value to minimum + 1 and add all accessible neighbors to the queue.</a:t>
            </a:r>
          </a:p>
          <a:p>
            <a:pPr lvl="1"/>
            <a:r>
              <a:rPr lang="en-US" dirty="0"/>
              <a:t>else, continue</a:t>
            </a:r>
            <a:r>
              <a:rPr lang="en-US" dirty="0" smtClean="0"/>
              <a:t>.</a:t>
            </a:r>
            <a:endParaRPr lang="en-US" dirty="0"/>
          </a:p>
        </p:txBody>
      </p:sp>
      <p:pic>
        <p:nvPicPr>
          <p:cNvPr id="5" name="Picture 4"/>
          <p:cNvPicPr>
            <a:picLocks noChangeAspect="1"/>
          </p:cNvPicPr>
          <p:nvPr/>
        </p:nvPicPr>
        <p:blipFill>
          <a:blip r:embed="rId2"/>
          <a:stretch>
            <a:fillRect/>
          </a:stretch>
        </p:blipFill>
        <p:spPr>
          <a:xfrm>
            <a:off x="737244" y="4101750"/>
            <a:ext cx="3634242" cy="2436630"/>
          </a:xfrm>
          <a:prstGeom prst="rect">
            <a:avLst/>
          </a:prstGeom>
        </p:spPr>
      </p:pic>
      <p:pic>
        <p:nvPicPr>
          <p:cNvPr id="8" name="Picture 7"/>
          <p:cNvPicPr>
            <a:picLocks noChangeAspect="1"/>
          </p:cNvPicPr>
          <p:nvPr/>
        </p:nvPicPr>
        <p:blipFill>
          <a:blip r:embed="rId2"/>
          <a:stretch>
            <a:fillRect/>
          </a:stretch>
        </p:blipFill>
        <p:spPr>
          <a:xfrm>
            <a:off x="4491953" y="4105210"/>
            <a:ext cx="3634242" cy="243663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7690462" y="6050691"/>
              <a:ext cx="267120" cy="297720"/>
            </p14:xfrm>
          </p:contentPart>
        </mc:Choice>
        <mc:Fallback xmlns="">
          <p:pic>
            <p:nvPicPr>
              <p:cNvPr id="10" name="Ink 9"/>
              <p:cNvPicPr/>
              <p:nvPr/>
            </p:nvPicPr>
            <p:blipFill>
              <a:blip r:embed="rId4"/>
              <a:stretch>
                <a:fillRect/>
              </a:stretch>
            </p:blipFill>
            <p:spPr>
              <a:xfrm>
                <a:off x="7681102" y="6041331"/>
                <a:ext cx="285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7217782" y="6058251"/>
              <a:ext cx="360" cy="297720"/>
            </p14:xfrm>
          </p:contentPart>
        </mc:Choice>
        <mc:Fallback xmlns="">
          <p:pic>
            <p:nvPicPr>
              <p:cNvPr id="11" name="Ink 10"/>
              <p:cNvPicPr/>
              <p:nvPr/>
            </p:nvPicPr>
            <p:blipFill>
              <a:blip r:embed="rId6"/>
              <a:stretch>
                <a:fillRect/>
              </a:stretch>
            </p:blipFill>
            <p:spPr>
              <a:xfrm>
                <a:off x="7208422" y="6048891"/>
                <a:ext cx="190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6555022" y="5982291"/>
              <a:ext cx="221400" cy="327960"/>
            </p14:xfrm>
          </p:contentPart>
        </mc:Choice>
        <mc:Fallback xmlns="">
          <p:pic>
            <p:nvPicPr>
              <p:cNvPr id="12" name="Ink 11"/>
              <p:cNvPicPr/>
              <p:nvPr/>
            </p:nvPicPr>
            <p:blipFill>
              <a:blip r:embed="rId8"/>
              <a:stretch>
                <a:fillRect/>
              </a:stretch>
            </p:blipFill>
            <p:spPr>
              <a:xfrm>
                <a:off x="6545662" y="5972931"/>
                <a:ext cx="2401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p14:cNvContentPartPr/>
              <p14:nvPr/>
            </p14:nvContentPartPr>
            <p14:xfrm>
              <a:off x="7774342" y="5479371"/>
              <a:ext cx="360" cy="297360"/>
            </p14:xfrm>
          </p:contentPart>
        </mc:Choice>
        <mc:Fallback xmlns="">
          <p:pic>
            <p:nvPicPr>
              <p:cNvPr id="13" name="Ink 12"/>
              <p:cNvPicPr/>
              <p:nvPr/>
            </p:nvPicPr>
            <p:blipFill>
              <a:blip r:embed="rId10"/>
              <a:stretch>
                <a:fillRect/>
              </a:stretch>
            </p:blipFill>
            <p:spPr>
              <a:xfrm>
                <a:off x="7764982" y="5470011"/>
                <a:ext cx="190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p14:cNvContentPartPr/>
              <p14:nvPr/>
            </p14:nvContentPartPr>
            <p14:xfrm>
              <a:off x="7073062" y="5509611"/>
              <a:ext cx="175680" cy="228960"/>
            </p14:xfrm>
          </p:contentPart>
        </mc:Choice>
        <mc:Fallback xmlns="">
          <p:pic>
            <p:nvPicPr>
              <p:cNvPr id="14" name="Ink 13"/>
              <p:cNvPicPr/>
              <p:nvPr/>
            </p:nvPicPr>
            <p:blipFill>
              <a:blip r:embed="rId12"/>
              <a:stretch>
                <a:fillRect/>
              </a:stretch>
            </p:blipFill>
            <p:spPr>
              <a:xfrm>
                <a:off x="7063702" y="5500251"/>
                <a:ext cx="1944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p14:cNvContentPartPr/>
              <p14:nvPr/>
            </p14:nvContentPartPr>
            <p14:xfrm>
              <a:off x="5914942" y="6028011"/>
              <a:ext cx="168120" cy="335520"/>
            </p14:xfrm>
          </p:contentPart>
        </mc:Choice>
        <mc:Fallback xmlns="">
          <p:pic>
            <p:nvPicPr>
              <p:cNvPr id="15" name="Ink 14"/>
              <p:cNvPicPr/>
              <p:nvPr/>
            </p:nvPicPr>
            <p:blipFill>
              <a:blip r:embed="rId14"/>
              <a:stretch>
                <a:fillRect/>
              </a:stretch>
            </p:blipFill>
            <p:spPr>
              <a:xfrm>
                <a:off x="5905582" y="6018651"/>
                <a:ext cx="1868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p14:cNvContentPartPr/>
              <p14:nvPr/>
            </p14:nvContentPartPr>
            <p14:xfrm>
              <a:off x="6631342" y="5479371"/>
              <a:ext cx="7920" cy="343080"/>
            </p14:xfrm>
          </p:contentPart>
        </mc:Choice>
        <mc:Fallback xmlns="">
          <p:pic>
            <p:nvPicPr>
              <p:cNvPr id="16" name="Ink 15"/>
              <p:cNvPicPr/>
              <p:nvPr/>
            </p:nvPicPr>
            <p:blipFill>
              <a:blip r:embed="rId16"/>
              <a:stretch>
                <a:fillRect/>
              </a:stretch>
            </p:blipFill>
            <p:spPr>
              <a:xfrm>
                <a:off x="6621982" y="5470011"/>
                <a:ext cx="266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p14:cNvContentPartPr/>
              <p14:nvPr/>
            </p14:nvContentPartPr>
            <p14:xfrm>
              <a:off x="5099542" y="5928651"/>
              <a:ext cx="7920" cy="572040"/>
            </p14:xfrm>
          </p:contentPart>
        </mc:Choice>
        <mc:Fallback xmlns="">
          <p:pic>
            <p:nvPicPr>
              <p:cNvPr id="17" name="Ink 16"/>
              <p:cNvPicPr/>
              <p:nvPr/>
            </p:nvPicPr>
            <p:blipFill>
              <a:blip r:embed="rId18"/>
              <a:stretch>
                <a:fillRect/>
              </a:stretch>
            </p:blipFill>
            <p:spPr>
              <a:xfrm>
                <a:off x="5090182" y="5919291"/>
                <a:ext cx="2664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p14:cNvContentPartPr/>
              <p14:nvPr/>
            </p14:nvContentPartPr>
            <p14:xfrm>
              <a:off x="7248382" y="4915251"/>
              <a:ext cx="360" cy="274680"/>
            </p14:xfrm>
          </p:contentPart>
        </mc:Choice>
        <mc:Fallback xmlns="">
          <p:pic>
            <p:nvPicPr>
              <p:cNvPr id="18" name="Ink 17"/>
              <p:cNvPicPr/>
              <p:nvPr/>
            </p:nvPicPr>
            <p:blipFill>
              <a:blip r:embed="rId20"/>
              <a:stretch>
                <a:fillRect/>
              </a:stretch>
            </p:blipFill>
            <p:spPr>
              <a:xfrm>
                <a:off x="7239022" y="4905891"/>
                <a:ext cx="19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p14:cNvContentPartPr/>
              <p14:nvPr/>
            </p14:nvContentPartPr>
            <p14:xfrm>
              <a:off x="5442622" y="6134571"/>
              <a:ext cx="15480" cy="297360"/>
            </p14:xfrm>
          </p:contentPart>
        </mc:Choice>
        <mc:Fallback xmlns="">
          <p:pic>
            <p:nvPicPr>
              <p:cNvPr id="19" name="Ink 18"/>
              <p:cNvPicPr/>
              <p:nvPr/>
            </p:nvPicPr>
            <p:blipFill>
              <a:blip r:embed="rId22"/>
              <a:stretch>
                <a:fillRect/>
              </a:stretch>
            </p:blipFill>
            <p:spPr>
              <a:xfrm>
                <a:off x="5433262" y="6125211"/>
                <a:ext cx="342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p14:cNvContentPartPr/>
              <p14:nvPr/>
            </p14:nvContentPartPr>
            <p14:xfrm>
              <a:off x="5107102" y="5928651"/>
              <a:ext cx="7920" cy="564480"/>
            </p14:xfrm>
          </p:contentPart>
        </mc:Choice>
        <mc:Fallback xmlns="">
          <p:pic>
            <p:nvPicPr>
              <p:cNvPr id="20" name="Ink 19"/>
              <p:cNvPicPr/>
              <p:nvPr/>
            </p:nvPicPr>
            <p:blipFill>
              <a:blip r:embed="rId24"/>
              <a:stretch>
                <a:fillRect/>
              </a:stretch>
            </p:blipFill>
            <p:spPr>
              <a:xfrm>
                <a:off x="5097742" y="5919291"/>
                <a:ext cx="2664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p14:cNvContentPartPr/>
              <p14:nvPr/>
            </p14:nvContentPartPr>
            <p14:xfrm>
              <a:off x="7674982" y="4861971"/>
              <a:ext cx="183240" cy="305280"/>
            </p14:xfrm>
          </p:contentPart>
        </mc:Choice>
        <mc:Fallback xmlns="">
          <p:pic>
            <p:nvPicPr>
              <p:cNvPr id="21" name="Ink 20"/>
              <p:cNvPicPr/>
              <p:nvPr/>
            </p:nvPicPr>
            <p:blipFill>
              <a:blip r:embed="rId26"/>
              <a:stretch>
                <a:fillRect/>
              </a:stretch>
            </p:blipFill>
            <p:spPr>
              <a:xfrm>
                <a:off x="7665622" y="4852611"/>
                <a:ext cx="2019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p14:cNvContentPartPr/>
              <p14:nvPr/>
            </p14:nvContentPartPr>
            <p14:xfrm>
              <a:off x="5343262" y="5966811"/>
              <a:ext cx="213840" cy="282240"/>
            </p14:xfrm>
          </p:contentPart>
        </mc:Choice>
        <mc:Fallback xmlns="">
          <p:pic>
            <p:nvPicPr>
              <p:cNvPr id="22" name="Ink 21"/>
              <p:cNvPicPr/>
              <p:nvPr/>
            </p:nvPicPr>
            <p:blipFill>
              <a:blip r:embed="rId28"/>
              <a:stretch>
                <a:fillRect/>
              </a:stretch>
            </p:blipFill>
            <p:spPr>
              <a:xfrm>
                <a:off x="5333902" y="5957451"/>
                <a:ext cx="2325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p14:cNvContentPartPr/>
              <p14:nvPr/>
            </p14:nvContentPartPr>
            <p14:xfrm>
              <a:off x="4703182" y="6058251"/>
              <a:ext cx="198720" cy="389160"/>
            </p14:xfrm>
          </p:contentPart>
        </mc:Choice>
        <mc:Fallback xmlns="">
          <p:pic>
            <p:nvPicPr>
              <p:cNvPr id="23" name="Ink 22"/>
              <p:cNvPicPr/>
              <p:nvPr/>
            </p:nvPicPr>
            <p:blipFill>
              <a:blip r:embed="rId30"/>
              <a:stretch>
                <a:fillRect/>
              </a:stretch>
            </p:blipFill>
            <p:spPr>
              <a:xfrm>
                <a:off x="4693822" y="6048891"/>
                <a:ext cx="217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p14:cNvContentPartPr/>
              <p14:nvPr/>
            </p14:nvContentPartPr>
            <p14:xfrm>
              <a:off x="6585622" y="4831371"/>
              <a:ext cx="205920" cy="305280"/>
            </p14:xfrm>
          </p:contentPart>
        </mc:Choice>
        <mc:Fallback xmlns="">
          <p:pic>
            <p:nvPicPr>
              <p:cNvPr id="25" name="Ink 24"/>
              <p:cNvPicPr/>
              <p:nvPr/>
            </p:nvPicPr>
            <p:blipFill>
              <a:blip r:embed="rId32"/>
              <a:stretch>
                <a:fillRect/>
              </a:stretch>
            </p:blipFill>
            <p:spPr>
              <a:xfrm>
                <a:off x="6576262" y="4822011"/>
                <a:ext cx="2246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p14:cNvContentPartPr/>
              <p14:nvPr/>
            </p14:nvContentPartPr>
            <p14:xfrm>
              <a:off x="7728622" y="4267611"/>
              <a:ext cx="175320" cy="297720"/>
            </p14:xfrm>
          </p:contentPart>
        </mc:Choice>
        <mc:Fallback xmlns="">
          <p:pic>
            <p:nvPicPr>
              <p:cNvPr id="26" name="Ink 25"/>
              <p:cNvPicPr/>
              <p:nvPr/>
            </p:nvPicPr>
            <p:blipFill>
              <a:blip r:embed="rId34"/>
              <a:stretch>
                <a:fillRect/>
              </a:stretch>
            </p:blipFill>
            <p:spPr>
              <a:xfrm>
                <a:off x="7719262" y="4258251"/>
                <a:ext cx="1940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p14:cNvContentPartPr/>
              <p14:nvPr/>
            </p14:nvContentPartPr>
            <p14:xfrm>
              <a:off x="7096102" y="4221891"/>
              <a:ext cx="236520" cy="434880"/>
            </p14:xfrm>
          </p:contentPart>
        </mc:Choice>
        <mc:Fallback xmlns="">
          <p:pic>
            <p:nvPicPr>
              <p:cNvPr id="27" name="Ink 26"/>
              <p:cNvPicPr/>
              <p:nvPr/>
            </p:nvPicPr>
            <p:blipFill>
              <a:blip r:embed="rId36"/>
              <a:stretch>
                <a:fillRect/>
              </a:stretch>
            </p:blipFill>
            <p:spPr>
              <a:xfrm>
                <a:off x="7086742" y="4212531"/>
                <a:ext cx="2552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p14:cNvContentPartPr/>
              <p14:nvPr/>
            </p14:nvContentPartPr>
            <p14:xfrm>
              <a:off x="5320582" y="5425731"/>
              <a:ext cx="175680" cy="358560"/>
            </p14:xfrm>
          </p:contentPart>
        </mc:Choice>
        <mc:Fallback xmlns="">
          <p:pic>
            <p:nvPicPr>
              <p:cNvPr id="28" name="Ink 27"/>
              <p:cNvPicPr/>
              <p:nvPr/>
            </p:nvPicPr>
            <p:blipFill>
              <a:blip r:embed="rId38"/>
              <a:stretch>
                <a:fillRect/>
              </a:stretch>
            </p:blipFill>
            <p:spPr>
              <a:xfrm>
                <a:off x="5311222" y="5416371"/>
                <a:ext cx="1944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p14:cNvContentPartPr/>
              <p14:nvPr/>
            </p14:nvContentPartPr>
            <p14:xfrm>
              <a:off x="5960662" y="4846851"/>
              <a:ext cx="145080" cy="388800"/>
            </p14:xfrm>
          </p:contentPart>
        </mc:Choice>
        <mc:Fallback xmlns="">
          <p:pic>
            <p:nvPicPr>
              <p:cNvPr id="29" name="Ink 28"/>
              <p:cNvPicPr/>
              <p:nvPr/>
            </p:nvPicPr>
            <p:blipFill>
              <a:blip r:embed="rId40"/>
              <a:stretch>
                <a:fillRect/>
              </a:stretch>
            </p:blipFill>
            <p:spPr>
              <a:xfrm>
                <a:off x="5951302" y="4837491"/>
                <a:ext cx="1638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p14:cNvContentPartPr/>
              <p14:nvPr/>
            </p14:nvContentPartPr>
            <p14:xfrm>
              <a:off x="4817662" y="5509611"/>
              <a:ext cx="360" cy="282240"/>
            </p14:xfrm>
          </p:contentPart>
        </mc:Choice>
        <mc:Fallback xmlns="">
          <p:pic>
            <p:nvPicPr>
              <p:cNvPr id="31" name="Ink 30"/>
              <p:cNvPicPr/>
              <p:nvPr/>
            </p:nvPicPr>
            <p:blipFill>
              <a:blip r:embed="rId42"/>
              <a:stretch>
                <a:fillRect/>
              </a:stretch>
            </p:blipFill>
            <p:spPr>
              <a:xfrm>
                <a:off x="4808302" y="5500251"/>
                <a:ext cx="190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p14:cNvContentPartPr/>
              <p14:nvPr/>
            </p14:nvContentPartPr>
            <p14:xfrm>
              <a:off x="4657462" y="5410611"/>
              <a:ext cx="274680" cy="259560"/>
            </p14:xfrm>
          </p:contentPart>
        </mc:Choice>
        <mc:Fallback xmlns="">
          <p:pic>
            <p:nvPicPr>
              <p:cNvPr id="32" name="Ink 31"/>
              <p:cNvPicPr/>
              <p:nvPr/>
            </p:nvPicPr>
            <p:blipFill>
              <a:blip r:embed="rId44"/>
              <a:stretch>
                <a:fillRect/>
              </a:stretch>
            </p:blipFill>
            <p:spPr>
              <a:xfrm>
                <a:off x="4648102" y="5401251"/>
                <a:ext cx="2934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p14:cNvContentPartPr/>
              <p14:nvPr/>
            </p14:nvContentPartPr>
            <p14:xfrm>
              <a:off x="4695798" y="4221891"/>
              <a:ext cx="1440544" cy="495720"/>
            </p14:xfrm>
          </p:contentPart>
        </mc:Choice>
        <mc:Fallback xmlns="">
          <p:pic>
            <p:nvPicPr>
              <p:cNvPr id="33" name="Ink 32"/>
              <p:cNvPicPr/>
              <p:nvPr/>
            </p:nvPicPr>
            <p:blipFill>
              <a:blip r:embed="rId46"/>
              <a:stretch>
                <a:fillRect/>
              </a:stretch>
            </p:blipFill>
            <p:spPr>
              <a:xfrm>
                <a:off x="4686437" y="4212531"/>
                <a:ext cx="1459266"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p14:cNvContentPartPr/>
              <p14:nvPr/>
            </p14:nvContentPartPr>
            <p14:xfrm>
              <a:off x="6516862" y="4244931"/>
              <a:ext cx="137520" cy="381240"/>
            </p14:xfrm>
          </p:contentPart>
        </mc:Choice>
        <mc:Fallback xmlns="">
          <p:pic>
            <p:nvPicPr>
              <p:cNvPr id="34" name="Ink 33"/>
              <p:cNvPicPr/>
              <p:nvPr/>
            </p:nvPicPr>
            <p:blipFill>
              <a:blip r:embed="rId48"/>
              <a:stretch>
                <a:fillRect/>
              </a:stretch>
            </p:blipFill>
            <p:spPr>
              <a:xfrm>
                <a:off x="6507502" y="4235571"/>
                <a:ext cx="15624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Ink 34"/>
              <p14:cNvContentPartPr/>
              <p14:nvPr/>
            </p14:nvContentPartPr>
            <p14:xfrm>
              <a:off x="5335702" y="4885011"/>
              <a:ext cx="800640" cy="922320"/>
            </p14:xfrm>
          </p:contentPart>
        </mc:Choice>
        <mc:Fallback xmlns="">
          <p:pic>
            <p:nvPicPr>
              <p:cNvPr id="35" name="Ink 34"/>
              <p:cNvPicPr/>
              <p:nvPr/>
            </p:nvPicPr>
            <p:blipFill>
              <a:blip r:embed="rId50"/>
              <a:stretch>
                <a:fillRect/>
              </a:stretch>
            </p:blipFill>
            <p:spPr>
              <a:xfrm>
                <a:off x="5326342" y="4875651"/>
                <a:ext cx="819360" cy="941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Ink 35"/>
              <p14:cNvContentPartPr/>
              <p14:nvPr/>
            </p14:nvContentPartPr>
            <p14:xfrm>
              <a:off x="3935753" y="6047231"/>
              <a:ext cx="267120" cy="297720"/>
            </p14:xfrm>
          </p:contentPart>
        </mc:Choice>
        <mc:Fallback xmlns="">
          <p:pic>
            <p:nvPicPr>
              <p:cNvPr id="36" name="Ink 35"/>
              <p:cNvPicPr/>
              <p:nvPr/>
            </p:nvPicPr>
            <p:blipFill>
              <a:blip r:embed="rId4"/>
              <a:stretch>
                <a:fillRect/>
              </a:stretch>
            </p:blipFill>
            <p:spPr>
              <a:xfrm>
                <a:off x="3926393" y="6037871"/>
                <a:ext cx="285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p14:cNvContentPartPr/>
              <p14:nvPr/>
            </p14:nvContentPartPr>
            <p14:xfrm>
              <a:off x="4019633" y="5475911"/>
              <a:ext cx="360" cy="297360"/>
            </p14:xfrm>
          </p:contentPart>
        </mc:Choice>
        <mc:Fallback xmlns="">
          <p:pic>
            <p:nvPicPr>
              <p:cNvPr id="37" name="Ink 36"/>
              <p:cNvPicPr/>
              <p:nvPr/>
            </p:nvPicPr>
            <p:blipFill>
              <a:blip r:embed="rId10"/>
              <a:stretch>
                <a:fillRect/>
              </a:stretch>
            </p:blipFill>
            <p:spPr>
              <a:xfrm>
                <a:off x="4010273" y="5466551"/>
                <a:ext cx="190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p14:cNvContentPartPr/>
              <p14:nvPr/>
            </p14:nvContentPartPr>
            <p14:xfrm>
              <a:off x="4688062" y="4915251"/>
              <a:ext cx="221400" cy="305280"/>
            </p14:xfrm>
          </p:contentPart>
        </mc:Choice>
        <mc:Fallback xmlns="">
          <p:pic>
            <p:nvPicPr>
              <p:cNvPr id="38" name="Ink 37"/>
              <p:cNvPicPr/>
              <p:nvPr/>
            </p:nvPicPr>
            <p:blipFill>
              <a:blip r:embed="rId54"/>
              <a:stretch>
                <a:fillRect/>
              </a:stretch>
            </p:blipFill>
            <p:spPr>
              <a:xfrm>
                <a:off x="4678702" y="4905891"/>
                <a:ext cx="2401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p14:cNvContentPartPr/>
              <p14:nvPr/>
            </p14:nvContentPartPr>
            <p14:xfrm>
              <a:off x="3463073" y="6054791"/>
              <a:ext cx="360" cy="297720"/>
            </p14:xfrm>
          </p:contentPart>
        </mc:Choice>
        <mc:Fallback xmlns="">
          <p:pic>
            <p:nvPicPr>
              <p:cNvPr id="39" name="Ink 38"/>
              <p:cNvPicPr/>
              <p:nvPr/>
            </p:nvPicPr>
            <p:blipFill>
              <a:blip r:embed="rId6"/>
              <a:stretch>
                <a:fillRect/>
              </a:stretch>
            </p:blipFill>
            <p:spPr>
              <a:xfrm>
                <a:off x="3453713" y="6045431"/>
                <a:ext cx="190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p14:cNvContentPartPr/>
              <p14:nvPr/>
            </p14:nvContentPartPr>
            <p14:xfrm>
              <a:off x="2800313" y="5978831"/>
              <a:ext cx="221400" cy="327960"/>
            </p14:xfrm>
          </p:contentPart>
        </mc:Choice>
        <mc:Fallback xmlns="">
          <p:pic>
            <p:nvPicPr>
              <p:cNvPr id="40" name="Ink 39"/>
              <p:cNvPicPr/>
              <p:nvPr/>
            </p:nvPicPr>
            <p:blipFill>
              <a:blip r:embed="rId8"/>
              <a:stretch>
                <a:fillRect/>
              </a:stretch>
            </p:blipFill>
            <p:spPr>
              <a:xfrm>
                <a:off x="2790953" y="5969471"/>
                <a:ext cx="2401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p14:cNvContentPartPr/>
              <p14:nvPr/>
            </p14:nvContentPartPr>
            <p14:xfrm>
              <a:off x="2160233" y="6024551"/>
              <a:ext cx="168120" cy="335520"/>
            </p14:xfrm>
          </p:contentPart>
        </mc:Choice>
        <mc:Fallback xmlns="">
          <p:pic>
            <p:nvPicPr>
              <p:cNvPr id="41" name="Ink 40"/>
              <p:cNvPicPr/>
              <p:nvPr/>
            </p:nvPicPr>
            <p:blipFill>
              <a:blip r:embed="rId14"/>
              <a:stretch>
                <a:fillRect/>
              </a:stretch>
            </p:blipFill>
            <p:spPr>
              <a:xfrm>
                <a:off x="2150873" y="6015191"/>
                <a:ext cx="1868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p14:cNvContentPartPr/>
              <p14:nvPr/>
            </p14:nvContentPartPr>
            <p14:xfrm>
              <a:off x="2876633" y="5475911"/>
              <a:ext cx="7920" cy="343080"/>
            </p14:xfrm>
          </p:contentPart>
        </mc:Choice>
        <mc:Fallback xmlns="">
          <p:pic>
            <p:nvPicPr>
              <p:cNvPr id="42" name="Ink 41"/>
              <p:cNvPicPr/>
              <p:nvPr/>
            </p:nvPicPr>
            <p:blipFill>
              <a:blip r:embed="rId16"/>
              <a:stretch>
                <a:fillRect/>
              </a:stretch>
            </p:blipFill>
            <p:spPr>
              <a:xfrm>
                <a:off x="2867273" y="5466551"/>
                <a:ext cx="266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p14:cNvContentPartPr/>
              <p14:nvPr/>
            </p14:nvContentPartPr>
            <p14:xfrm>
              <a:off x="3318353" y="5506151"/>
              <a:ext cx="175680" cy="228960"/>
            </p14:xfrm>
          </p:contentPart>
        </mc:Choice>
        <mc:Fallback xmlns="">
          <p:pic>
            <p:nvPicPr>
              <p:cNvPr id="43" name="Ink 42"/>
              <p:cNvPicPr/>
              <p:nvPr/>
            </p:nvPicPr>
            <p:blipFill>
              <a:blip r:embed="rId12"/>
              <a:stretch>
                <a:fillRect/>
              </a:stretch>
            </p:blipFill>
            <p:spPr>
              <a:xfrm>
                <a:off x="3308993" y="5496791"/>
                <a:ext cx="1944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p14:cNvContentPartPr/>
              <p14:nvPr/>
            </p14:nvContentPartPr>
            <p14:xfrm>
              <a:off x="1687913" y="6131111"/>
              <a:ext cx="15480" cy="297360"/>
            </p14:xfrm>
          </p:contentPart>
        </mc:Choice>
        <mc:Fallback xmlns="">
          <p:pic>
            <p:nvPicPr>
              <p:cNvPr id="44" name="Ink 43"/>
              <p:cNvPicPr/>
              <p:nvPr/>
            </p:nvPicPr>
            <p:blipFill>
              <a:blip r:embed="rId22"/>
              <a:stretch>
                <a:fillRect/>
              </a:stretch>
            </p:blipFill>
            <p:spPr>
              <a:xfrm>
                <a:off x="1678553" y="6121751"/>
                <a:ext cx="342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p14:cNvContentPartPr/>
              <p14:nvPr/>
            </p14:nvContentPartPr>
            <p14:xfrm>
              <a:off x="3493673" y="4911791"/>
              <a:ext cx="360" cy="274680"/>
            </p14:xfrm>
          </p:contentPart>
        </mc:Choice>
        <mc:Fallback xmlns="">
          <p:pic>
            <p:nvPicPr>
              <p:cNvPr id="45" name="Ink 44"/>
              <p:cNvPicPr/>
              <p:nvPr/>
            </p:nvPicPr>
            <p:blipFill>
              <a:blip r:embed="rId20"/>
              <a:stretch>
                <a:fillRect/>
              </a:stretch>
            </p:blipFill>
            <p:spPr>
              <a:xfrm>
                <a:off x="3484313" y="4902431"/>
                <a:ext cx="19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p14:cNvContentPartPr/>
              <p14:nvPr/>
            </p14:nvContentPartPr>
            <p14:xfrm>
              <a:off x="1352393" y="5925191"/>
              <a:ext cx="7920" cy="564480"/>
            </p14:xfrm>
          </p:contentPart>
        </mc:Choice>
        <mc:Fallback xmlns="">
          <p:pic>
            <p:nvPicPr>
              <p:cNvPr id="46" name="Ink 45"/>
              <p:cNvPicPr/>
              <p:nvPr/>
            </p:nvPicPr>
            <p:blipFill>
              <a:blip r:embed="rId24"/>
              <a:stretch>
                <a:fillRect/>
              </a:stretch>
            </p:blipFill>
            <p:spPr>
              <a:xfrm>
                <a:off x="1343033" y="5915831"/>
                <a:ext cx="2664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p14:cNvContentPartPr/>
              <p14:nvPr/>
            </p14:nvContentPartPr>
            <p14:xfrm>
              <a:off x="3920273" y="4858511"/>
              <a:ext cx="183240" cy="305280"/>
            </p14:xfrm>
          </p:contentPart>
        </mc:Choice>
        <mc:Fallback xmlns="">
          <p:pic>
            <p:nvPicPr>
              <p:cNvPr id="47" name="Ink 46"/>
              <p:cNvPicPr/>
              <p:nvPr/>
            </p:nvPicPr>
            <p:blipFill>
              <a:blip r:embed="rId26"/>
              <a:stretch>
                <a:fillRect/>
              </a:stretch>
            </p:blipFill>
            <p:spPr>
              <a:xfrm>
                <a:off x="3910913" y="4849151"/>
                <a:ext cx="2019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p14:cNvContentPartPr/>
              <p14:nvPr/>
            </p14:nvContentPartPr>
            <p14:xfrm>
              <a:off x="1588553" y="5963351"/>
              <a:ext cx="213840" cy="282240"/>
            </p14:xfrm>
          </p:contentPart>
        </mc:Choice>
        <mc:Fallback xmlns="">
          <p:pic>
            <p:nvPicPr>
              <p:cNvPr id="48" name="Ink 47"/>
              <p:cNvPicPr/>
              <p:nvPr/>
            </p:nvPicPr>
            <p:blipFill>
              <a:blip r:embed="rId28"/>
              <a:stretch>
                <a:fillRect/>
              </a:stretch>
            </p:blipFill>
            <p:spPr>
              <a:xfrm>
                <a:off x="1579193" y="5953991"/>
                <a:ext cx="2325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Ink 48"/>
              <p14:cNvContentPartPr/>
              <p14:nvPr/>
            </p14:nvContentPartPr>
            <p14:xfrm>
              <a:off x="1039913" y="6085391"/>
              <a:ext cx="15840" cy="320400"/>
            </p14:xfrm>
          </p:contentPart>
        </mc:Choice>
        <mc:Fallback xmlns="">
          <p:pic>
            <p:nvPicPr>
              <p:cNvPr id="49" name="Ink 48"/>
              <p:cNvPicPr/>
              <p:nvPr/>
            </p:nvPicPr>
            <p:blipFill>
              <a:blip r:embed="rId66"/>
              <a:stretch>
                <a:fillRect/>
              </a:stretch>
            </p:blipFill>
            <p:spPr>
              <a:xfrm>
                <a:off x="1030553" y="6076031"/>
                <a:ext cx="345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Ink 49"/>
              <p14:cNvContentPartPr/>
              <p14:nvPr/>
            </p14:nvContentPartPr>
            <p14:xfrm>
              <a:off x="1047833" y="6054791"/>
              <a:ext cx="99360" cy="91800"/>
            </p14:xfrm>
          </p:contentPart>
        </mc:Choice>
        <mc:Fallback xmlns="">
          <p:pic>
            <p:nvPicPr>
              <p:cNvPr id="50" name="Ink 49"/>
              <p:cNvPicPr/>
              <p:nvPr/>
            </p:nvPicPr>
            <p:blipFill>
              <a:blip r:embed="rId68"/>
              <a:stretch>
                <a:fillRect/>
              </a:stretch>
            </p:blipFill>
            <p:spPr>
              <a:xfrm>
                <a:off x="1038473" y="6045431"/>
                <a:ext cx="1180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Ink 50"/>
              <p14:cNvContentPartPr/>
              <p14:nvPr/>
            </p14:nvContentPartPr>
            <p14:xfrm>
              <a:off x="1230713" y="5658791"/>
              <a:ext cx="236520" cy="510840"/>
            </p14:xfrm>
          </p:contentPart>
        </mc:Choice>
        <mc:Fallback xmlns="">
          <p:pic>
            <p:nvPicPr>
              <p:cNvPr id="51" name="Ink 50"/>
              <p:cNvPicPr/>
              <p:nvPr/>
            </p:nvPicPr>
            <p:blipFill>
              <a:blip r:embed="rId70"/>
              <a:stretch>
                <a:fillRect/>
              </a:stretch>
            </p:blipFill>
            <p:spPr>
              <a:xfrm>
                <a:off x="1221353" y="5649431"/>
                <a:ext cx="25524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p14:cNvContentPartPr/>
              <p14:nvPr/>
            </p14:nvContentPartPr>
            <p14:xfrm>
              <a:off x="2830913" y="4827911"/>
              <a:ext cx="205920" cy="305280"/>
            </p14:xfrm>
          </p:contentPart>
        </mc:Choice>
        <mc:Fallback xmlns="">
          <p:pic>
            <p:nvPicPr>
              <p:cNvPr id="52" name="Ink 51"/>
              <p:cNvPicPr/>
              <p:nvPr/>
            </p:nvPicPr>
            <p:blipFill>
              <a:blip r:embed="rId32"/>
              <a:stretch>
                <a:fillRect/>
              </a:stretch>
            </p:blipFill>
            <p:spPr>
              <a:xfrm>
                <a:off x="2821553" y="4818551"/>
                <a:ext cx="2246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p14:cNvContentPartPr/>
              <p14:nvPr/>
            </p14:nvContentPartPr>
            <p14:xfrm>
              <a:off x="1344833" y="5925191"/>
              <a:ext cx="7920" cy="572040"/>
            </p14:xfrm>
          </p:contentPart>
        </mc:Choice>
        <mc:Fallback xmlns="">
          <p:pic>
            <p:nvPicPr>
              <p:cNvPr id="53" name="Ink 52"/>
              <p:cNvPicPr/>
              <p:nvPr/>
            </p:nvPicPr>
            <p:blipFill>
              <a:blip r:embed="rId18"/>
              <a:stretch>
                <a:fillRect/>
              </a:stretch>
            </p:blipFill>
            <p:spPr>
              <a:xfrm>
                <a:off x="1335473" y="5915831"/>
                <a:ext cx="2664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Ink 53"/>
              <p14:cNvContentPartPr/>
              <p14:nvPr/>
            </p14:nvContentPartPr>
            <p14:xfrm>
              <a:off x="948473" y="6054791"/>
              <a:ext cx="198720" cy="389160"/>
            </p14:xfrm>
          </p:contentPart>
        </mc:Choice>
        <mc:Fallback xmlns="">
          <p:pic>
            <p:nvPicPr>
              <p:cNvPr id="54" name="Ink 53"/>
              <p:cNvPicPr/>
              <p:nvPr/>
            </p:nvPicPr>
            <p:blipFill>
              <a:blip r:embed="rId30"/>
              <a:stretch>
                <a:fillRect/>
              </a:stretch>
            </p:blipFill>
            <p:spPr>
              <a:xfrm>
                <a:off x="939113" y="6045431"/>
                <a:ext cx="2174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p14:cNvContentPartPr/>
              <p14:nvPr/>
            </p14:nvContentPartPr>
            <p14:xfrm>
              <a:off x="963953" y="6032111"/>
              <a:ext cx="91800" cy="129960"/>
            </p14:xfrm>
          </p:contentPart>
        </mc:Choice>
        <mc:Fallback xmlns="">
          <p:pic>
            <p:nvPicPr>
              <p:cNvPr id="55" name="Ink 54"/>
              <p:cNvPicPr/>
              <p:nvPr/>
            </p:nvPicPr>
            <p:blipFill>
              <a:blip r:embed="rId75"/>
              <a:stretch>
                <a:fillRect/>
              </a:stretch>
            </p:blipFill>
            <p:spPr>
              <a:xfrm>
                <a:off x="954593" y="6022751"/>
                <a:ext cx="1105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Ink 55"/>
              <p14:cNvContentPartPr/>
              <p14:nvPr/>
            </p14:nvContentPartPr>
            <p14:xfrm>
              <a:off x="1367873" y="5559431"/>
              <a:ext cx="152640" cy="168120"/>
            </p14:xfrm>
          </p:contentPart>
        </mc:Choice>
        <mc:Fallback xmlns="">
          <p:pic>
            <p:nvPicPr>
              <p:cNvPr id="56" name="Ink 55"/>
              <p:cNvPicPr/>
              <p:nvPr/>
            </p:nvPicPr>
            <p:blipFill>
              <a:blip r:embed="rId77"/>
              <a:stretch>
                <a:fillRect/>
              </a:stretch>
            </p:blipFill>
            <p:spPr>
              <a:xfrm>
                <a:off x="1358513" y="5550071"/>
                <a:ext cx="1713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p14:cNvContentPartPr/>
              <p14:nvPr/>
            </p14:nvContentPartPr>
            <p14:xfrm>
              <a:off x="3341393" y="4218431"/>
              <a:ext cx="236520" cy="434880"/>
            </p14:xfrm>
          </p:contentPart>
        </mc:Choice>
        <mc:Fallback xmlns="">
          <p:pic>
            <p:nvPicPr>
              <p:cNvPr id="57" name="Ink 56"/>
              <p:cNvPicPr/>
              <p:nvPr/>
            </p:nvPicPr>
            <p:blipFill>
              <a:blip r:embed="rId36"/>
              <a:stretch>
                <a:fillRect/>
              </a:stretch>
            </p:blipFill>
            <p:spPr>
              <a:xfrm>
                <a:off x="3332033" y="4209071"/>
                <a:ext cx="2552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Ink 57"/>
              <p14:cNvContentPartPr/>
              <p14:nvPr/>
            </p14:nvContentPartPr>
            <p14:xfrm>
              <a:off x="1565873" y="5422271"/>
              <a:ext cx="175680" cy="358560"/>
            </p14:xfrm>
          </p:contentPart>
        </mc:Choice>
        <mc:Fallback xmlns="">
          <p:pic>
            <p:nvPicPr>
              <p:cNvPr id="58" name="Ink 57"/>
              <p:cNvPicPr/>
              <p:nvPr/>
            </p:nvPicPr>
            <p:blipFill>
              <a:blip r:embed="rId38"/>
              <a:stretch>
                <a:fillRect/>
              </a:stretch>
            </p:blipFill>
            <p:spPr>
              <a:xfrm>
                <a:off x="1556513" y="5412911"/>
                <a:ext cx="1944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p14:cNvContentPartPr/>
              <p14:nvPr/>
            </p14:nvContentPartPr>
            <p14:xfrm>
              <a:off x="2205953" y="4843391"/>
              <a:ext cx="145080" cy="388800"/>
            </p14:xfrm>
          </p:contentPart>
        </mc:Choice>
        <mc:Fallback xmlns="">
          <p:pic>
            <p:nvPicPr>
              <p:cNvPr id="59" name="Ink 58"/>
              <p:cNvPicPr/>
              <p:nvPr/>
            </p:nvPicPr>
            <p:blipFill>
              <a:blip r:embed="rId40"/>
              <a:stretch>
                <a:fillRect/>
              </a:stretch>
            </p:blipFill>
            <p:spPr>
              <a:xfrm>
                <a:off x="2196593" y="4834031"/>
                <a:ext cx="1638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Ink 59"/>
              <p14:cNvContentPartPr/>
              <p14:nvPr/>
            </p14:nvContentPartPr>
            <p14:xfrm>
              <a:off x="902753" y="5407151"/>
              <a:ext cx="274680" cy="259560"/>
            </p14:xfrm>
          </p:contentPart>
        </mc:Choice>
        <mc:Fallback xmlns="">
          <p:pic>
            <p:nvPicPr>
              <p:cNvPr id="60" name="Ink 59"/>
              <p:cNvPicPr/>
              <p:nvPr/>
            </p:nvPicPr>
            <p:blipFill>
              <a:blip r:embed="rId44"/>
              <a:stretch>
                <a:fillRect/>
              </a:stretch>
            </p:blipFill>
            <p:spPr>
              <a:xfrm>
                <a:off x="893393" y="5397791"/>
                <a:ext cx="2934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k 60"/>
              <p14:cNvContentPartPr/>
              <p14:nvPr/>
            </p14:nvContentPartPr>
            <p14:xfrm>
              <a:off x="1062953" y="5506151"/>
              <a:ext cx="360" cy="282240"/>
            </p14:xfrm>
          </p:contentPart>
        </mc:Choice>
        <mc:Fallback xmlns="">
          <p:pic>
            <p:nvPicPr>
              <p:cNvPr id="61" name="Ink 60"/>
              <p:cNvPicPr/>
              <p:nvPr/>
            </p:nvPicPr>
            <p:blipFill>
              <a:blip r:embed="rId42"/>
              <a:stretch>
                <a:fillRect/>
              </a:stretch>
            </p:blipFill>
            <p:spPr>
              <a:xfrm>
                <a:off x="1053593" y="5496791"/>
                <a:ext cx="190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2" name="Ink 61"/>
              <p14:cNvContentPartPr/>
              <p14:nvPr/>
            </p14:nvContentPartPr>
            <p14:xfrm>
              <a:off x="940913" y="4218431"/>
              <a:ext cx="1440720" cy="495720"/>
            </p14:xfrm>
          </p:contentPart>
        </mc:Choice>
        <mc:Fallback xmlns="">
          <p:pic>
            <p:nvPicPr>
              <p:cNvPr id="62" name="Ink 61"/>
              <p:cNvPicPr/>
              <p:nvPr/>
            </p:nvPicPr>
            <p:blipFill>
              <a:blip r:embed="rId84"/>
              <a:stretch>
                <a:fillRect/>
              </a:stretch>
            </p:blipFill>
            <p:spPr>
              <a:xfrm>
                <a:off x="931553" y="4209071"/>
                <a:ext cx="145944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Ink 62"/>
              <p14:cNvContentPartPr/>
              <p14:nvPr/>
            </p14:nvContentPartPr>
            <p14:xfrm>
              <a:off x="2762153" y="4241471"/>
              <a:ext cx="137520" cy="381240"/>
            </p14:xfrm>
          </p:contentPart>
        </mc:Choice>
        <mc:Fallback xmlns="">
          <p:pic>
            <p:nvPicPr>
              <p:cNvPr id="63" name="Ink 62"/>
              <p:cNvPicPr/>
              <p:nvPr/>
            </p:nvPicPr>
            <p:blipFill>
              <a:blip r:embed="rId48"/>
              <a:stretch>
                <a:fillRect/>
              </a:stretch>
            </p:blipFill>
            <p:spPr>
              <a:xfrm>
                <a:off x="2752793" y="4232111"/>
                <a:ext cx="15624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Ink 63"/>
              <p14:cNvContentPartPr/>
              <p14:nvPr/>
            </p14:nvContentPartPr>
            <p14:xfrm>
              <a:off x="1580993" y="4881551"/>
              <a:ext cx="800640" cy="922320"/>
            </p14:xfrm>
          </p:contentPart>
        </mc:Choice>
        <mc:Fallback xmlns="">
          <p:pic>
            <p:nvPicPr>
              <p:cNvPr id="64" name="Ink 63"/>
              <p:cNvPicPr/>
              <p:nvPr/>
            </p:nvPicPr>
            <p:blipFill>
              <a:blip r:embed="rId50"/>
              <a:stretch>
                <a:fillRect/>
              </a:stretch>
            </p:blipFill>
            <p:spPr>
              <a:xfrm>
                <a:off x="1571633" y="4872191"/>
                <a:ext cx="819360" cy="941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5" name="Ink 64"/>
              <p14:cNvContentPartPr/>
              <p14:nvPr/>
            </p14:nvContentPartPr>
            <p14:xfrm>
              <a:off x="933353" y="4911791"/>
              <a:ext cx="221400" cy="305280"/>
            </p14:xfrm>
          </p:contentPart>
        </mc:Choice>
        <mc:Fallback xmlns="">
          <p:pic>
            <p:nvPicPr>
              <p:cNvPr id="65" name="Ink 64"/>
              <p:cNvPicPr/>
              <p:nvPr/>
            </p:nvPicPr>
            <p:blipFill>
              <a:blip r:embed="rId54"/>
              <a:stretch>
                <a:fillRect/>
              </a:stretch>
            </p:blipFill>
            <p:spPr>
              <a:xfrm>
                <a:off x="923993" y="4902431"/>
                <a:ext cx="240120" cy="324000"/>
              </a:xfrm>
              <a:prstGeom prst="rect">
                <a:avLst/>
              </a:prstGeom>
            </p:spPr>
          </p:pic>
        </mc:Fallback>
      </mc:AlternateContent>
      <p:pic>
        <p:nvPicPr>
          <p:cNvPr id="66" name="Picture 65"/>
          <p:cNvPicPr>
            <a:picLocks noChangeAspect="1"/>
          </p:cNvPicPr>
          <p:nvPr/>
        </p:nvPicPr>
        <p:blipFill>
          <a:blip r:embed="rId2"/>
          <a:stretch>
            <a:fillRect/>
          </a:stretch>
        </p:blipFill>
        <p:spPr>
          <a:xfrm>
            <a:off x="8333461" y="4101750"/>
            <a:ext cx="3634242" cy="2436630"/>
          </a:xfrm>
          <a:prstGeom prst="rect">
            <a:avLst/>
          </a:prstGeom>
        </p:spPr>
      </p:pic>
      <mc:AlternateContent xmlns:mc="http://schemas.openxmlformats.org/markup-compatibility/2006" xmlns:p14="http://schemas.microsoft.com/office/powerpoint/2010/main">
        <mc:Choice Requires="p14">
          <p:contentPart p14:bwMode="auto" r:id="rId88">
            <p14:nvContentPartPr>
              <p14:cNvPr id="67" name="Ink 66"/>
              <p14:cNvContentPartPr/>
              <p14:nvPr/>
            </p14:nvContentPartPr>
            <p14:xfrm>
              <a:off x="11531970" y="6047231"/>
              <a:ext cx="267120" cy="297720"/>
            </p14:xfrm>
          </p:contentPart>
        </mc:Choice>
        <mc:Fallback xmlns="">
          <p:pic>
            <p:nvPicPr>
              <p:cNvPr id="67" name="Ink 66"/>
              <p:cNvPicPr/>
              <p:nvPr/>
            </p:nvPicPr>
            <p:blipFill>
              <a:blip r:embed="rId4"/>
              <a:stretch>
                <a:fillRect/>
              </a:stretch>
            </p:blipFill>
            <p:spPr>
              <a:xfrm>
                <a:off x="11522610" y="6037871"/>
                <a:ext cx="2858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Ink 67"/>
              <p14:cNvContentPartPr/>
              <p14:nvPr/>
            </p14:nvContentPartPr>
            <p14:xfrm>
              <a:off x="11059290" y="6054791"/>
              <a:ext cx="360" cy="297720"/>
            </p14:xfrm>
          </p:contentPart>
        </mc:Choice>
        <mc:Fallback xmlns="">
          <p:pic>
            <p:nvPicPr>
              <p:cNvPr id="68" name="Ink 67"/>
              <p:cNvPicPr/>
              <p:nvPr/>
            </p:nvPicPr>
            <p:blipFill>
              <a:blip r:embed="rId6"/>
              <a:stretch>
                <a:fillRect/>
              </a:stretch>
            </p:blipFill>
            <p:spPr>
              <a:xfrm>
                <a:off x="11049930" y="6045431"/>
                <a:ext cx="190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Ink 68"/>
              <p14:cNvContentPartPr/>
              <p14:nvPr/>
            </p14:nvContentPartPr>
            <p14:xfrm>
              <a:off x="10396530" y="5978831"/>
              <a:ext cx="221400" cy="327960"/>
            </p14:xfrm>
          </p:contentPart>
        </mc:Choice>
        <mc:Fallback xmlns="">
          <p:pic>
            <p:nvPicPr>
              <p:cNvPr id="69" name="Ink 68"/>
              <p:cNvPicPr/>
              <p:nvPr/>
            </p:nvPicPr>
            <p:blipFill>
              <a:blip r:embed="rId8"/>
              <a:stretch>
                <a:fillRect/>
              </a:stretch>
            </p:blipFill>
            <p:spPr>
              <a:xfrm>
                <a:off x="10387170" y="5969471"/>
                <a:ext cx="2401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0" name="Ink 69"/>
              <p14:cNvContentPartPr/>
              <p14:nvPr/>
            </p14:nvContentPartPr>
            <p14:xfrm>
              <a:off x="11615850" y="5475911"/>
              <a:ext cx="360" cy="297360"/>
            </p14:xfrm>
          </p:contentPart>
        </mc:Choice>
        <mc:Fallback xmlns="">
          <p:pic>
            <p:nvPicPr>
              <p:cNvPr id="70" name="Ink 69"/>
              <p:cNvPicPr/>
              <p:nvPr/>
            </p:nvPicPr>
            <p:blipFill>
              <a:blip r:embed="rId10"/>
              <a:stretch>
                <a:fillRect/>
              </a:stretch>
            </p:blipFill>
            <p:spPr>
              <a:xfrm>
                <a:off x="11606490" y="5466551"/>
                <a:ext cx="190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3" name="Ink 72"/>
              <p14:cNvContentPartPr/>
              <p14:nvPr/>
            </p14:nvContentPartPr>
            <p14:xfrm>
              <a:off x="10472850" y="5475911"/>
              <a:ext cx="7920" cy="343080"/>
            </p14:xfrm>
          </p:contentPart>
        </mc:Choice>
        <mc:Fallback xmlns="">
          <p:pic>
            <p:nvPicPr>
              <p:cNvPr id="73" name="Ink 72"/>
              <p:cNvPicPr/>
              <p:nvPr/>
            </p:nvPicPr>
            <p:blipFill>
              <a:blip r:embed="rId16"/>
              <a:stretch>
                <a:fillRect/>
              </a:stretch>
            </p:blipFill>
            <p:spPr>
              <a:xfrm>
                <a:off x="10463490" y="5466551"/>
                <a:ext cx="266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5" name="Ink 74"/>
              <p14:cNvContentPartPr/>
              <p14:nvPr/>
            </p14:nvContentPartPr>
            <p14:xfrm>
              <a:off x="11089890" y="4911791"/>
              <a:ext cx="360" cy="274680"/>
            </p14:xfrm>
          </p:contentPart>
        </mc:Choice>
        <mc:Fallback xmlns="">
          <p:pic>
            <p:nvPicPr>
              <p:cNvPr id="75" name="Ink 74"/>
              <p:cNvPicPr/>
              <p:nvPr/>
            </p:nvPicPr>
            <p:blipFill>
              <a:blip r:embed="rId20"/>
              <a:stretch>
                <a:fillRect/>
              </a:stretch>
            </p:blipFill>
            <p:spPr>
              <a:xfrm>
                <a:off x="11080530" y="4902431"/>
                <a:ext cx="19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Ink 77"/>
              <p14:cNvContentPartPr/>
              <p14:nvPr/>
            </p14:nvContentPartPr>
            <p14:xfrm>
              <a:off x="11516490" y="4858511"/>
              <a:ext cx="183240" cy="305280"/>
            </p14:xfrm>
          </p:contentPart>
        </mc:Choice>
        <mc:Fallback xmlns="">
          <p:pic>
            <p:nvPicPr>
              <p:cNvPr id="78" name="Ink 77"/>
              <p:cNvPicPr/>
              <p:nvPr/>
            </p:nvPicPr>
            <p:blipFill>
              <a:blip r:embed="rId26"/>
              <a:stretch>
                <a:fillRect/>
              </a:stretch>
            </p:blipFill>
            <p:spPr>
              <a:xfrm>
                <a:off x="11507130" y="4849151"/>
                <a:ext cx="2019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3" name="Ink 82"/>
              <p14:cNvContentPartPr/>
              <p14:nvPr/>
            </p14:nvContentPartPr>
            <p14:xfrm>
              <a:off x="10937610" y="4218431"/>
              <a:ext cx="236520" cy="434880"/>
            </p14:xfrm>
          </p:contentPart>
        </mc:Choice>
        <mc:Fallback xmlns="">
          <p:pic>
            <p:nvPicPr>
              <p:cNvPr id="83" name="Ink 82"/>
              <p:cNvPicPr/>
              <p:nvPr/>
            </p:nvPicPr>
            <p:blipFill>
              <a:blip r:embed="rId36"/>
              <a:stretch>
                <a:fillRect/>
              </a:stretch>
            </p:blipFill>
            <p:spPr>
              <a:xfrm>
                <a:off x="10928250" y="4209071"/>
                <a:ext cx="2552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Ink 83"/>
              <p14:cNvContentPartPr/>
              <p14:nvPr/>
            </p14:nvContentPartPr>
            <p14:xfrm>
              <a:off x="9162090" y="5422271"/>
              <a:ext cx="175680" cy="358560"/>
            </p14:xfrm>
          </p:contentPart>
        </mc:Choice>
        <mc:Fallback xmlns="">
          <p:pic>
            <p:nvPicPr>
              <p:cNvPr id="84" name="Ink 83"/>
              <p:cNvPicPr/>
              <p:nvPr/>
            </p:nvPicPr>
            <p:blipFill>
              <a:blip r:embed="rId38"/>
              <a:stretch>
                <a:fillRect/>
              </a:stretch>
            </p:blipFill>
            <p:spPr>
              <a:xfrm>
                <a:off x="9152730" y="5412911"/>
                <a:ext cx="1944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 name="Ink 3"/>
              <p14:cNvContentPartPr/>
              <p14:nvPr/>
            </p14:nvContentPartPr>
            <p14:xfrm>
              <a:off x="11570130" y="4264151"/>
              <a:ext cx="175320" cy="297720"/>
            </p14:xfrm>
          </p:contentPart>
        </mc:Choice>
        <mc:Fallback xmlns="">
          <p:pic>
            <p:nvPicPr>
              <p:cNvPr id="4" name="Ink 3"/>
              <p:cNvPicPr/>
              <p:nvPr/>
            </p:nvPicPr>
            <p:blipFill>
              <a:blip r:embed="rId34"/>
              <a:stretch>
                <a:fillRect/>
              </a:stretch>
            </p:blipFill>
            <p:spPr>
              <a:xfrm>
                <a:off x="11560770" y="4254791"/>
                <a:ext cx="1940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 name="Ink 6"/>
              <p14:cNvContentPartPr/>
              <p14:nvPr/>
            </p14:nvContentPartPr>
            <p14:xfrm>
              <a:off x="10914570" y="5506151"/>
              <a:ext cx="175680" cy="228960"/>
            </p14:xfrm>
          </p:contentPart>
        </mc:Choice>
        <mc:Fallback xmlns="">
          <p:pic>
            <p:nvPicPr>
              <p:cNvPr id="7" name="Ink 6"/>
              <p:cNvPicPr/>
              <p:nvPr/>
            </p:nvPicPr>
            <p:blipFill>
              <a:blip r:embed="rId12"/>
              <a:stretch>
                <a:fillRect/>
              </a:stretch>
            </p:blipFill>
            <p:spPr>
              <a:xfrm>
                <a:off x="10905210" y="5496791"/>
                <a:ext cx="1944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4" name="Ink 23"/>
              <p14:cNvContentPartPr/>
              <p14:nvPr/>
            </p14:nvContentPartPr>
            <p14:xfrm>
              <a:off x="9703170" y="5407151"/>
              <a:ext cx="274590" cy="952920"/>
            </p14:xfrm>
          </p:contentPart>
        </mc:Choice>
        <mc:Fallback xmlns="">
          <p:pic>
            <p:nvPicPr>
              <p:cNvPr id="24" name="Ink 23"/>
              <p:cNvPicPr/>
              <p:nvPr/>
            </p:nvPicPr>
            <p:blipFill>
              <a:blip r:embed="rId100"/>
              <a:stretch>
                <a:fillRect/>
              </a:stretch>
            </p:blipFill>
            <p:spPr>
              <a:xfrm>
                <a:off x="9693813" y="5397791"/>
                <a:ext cx="293304" cy="971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3" name="Ink 92"/>
              <p14:cNvContentPartPr/>
              <p14:nvPr/>
            </p14:nvContentPartPr>
            <p14:xfrm>
              <a:off x="8544690" y="6054791"/>
              <a:ext cx="198630" cy="389160"/>
            </p14:xfrm>
          </p:contentPart>
        </mc:Choice>
        <mc:Fallback xmlns="">
          <p:pic>
            <p:nvPicPr>
              <p:cNvPr id="93" name="Ink 92"/>
              <p:cNvPicPr/>
              <p:nvPr/>
            </p:nvPicPr>
            <p:blipFill>
              <a:blip r:embed="rId30"/>
              <a:stretch>
                <a:fillRect/>
              </a:stretch>
            </p:blipFill>
            <p:spPr>
              <a:xfrm>
                <a:off x="8535334" y="6045431"/>
                <a:ext cx="217342"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4" name="Ink 93"/>
              <p14:cNvContentPartPr/>
              <p14:nvPr/>
            </p14:nvContentPartPr>
            <p14:xfrm>
              <a:off x="8504010" y="4264151"/>
              <a:ext cx="922680" cy="1458720"/>
            </p14:xfrm>
          </p:contentPart>
        </mc:Choice>
        <mc:Fallback xmlns="">
          <p:pic>
            <p:nvPicPr>
              <p:cNvPr id="94" name="Ink 93"/>
              <p:cNvPicPr/>
              <p:nvPr/>
            </p:nvPicPr>
            <p:blipFill>
              <a:blip r:embed="rId103"/>
              <a:stretch>
                <a:fillRect/>
              </a:stretch>
            </p:blipFill>
            <p:spPr>
              <a:xfrm>
                <a:off x="8494646" y="4254791"/>
                <a:ext cx="941407" cy="1477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7" name="Ink 96"/>
              <p14:cNvContentPartPr/>
              <p14:nvPr/>
            </p14:nvContentPartPr>
            <p14:xfrm>
              <a:off x="10058400" y="5410080"/>
              <a:ext cx="360" cy="137520"/>
            </p14:xfrm>
          </p:contentPart>
        </mc:Choice>
        <mc:Fallback xmlns="">
          <p:pic>
            <p:nvPicPr>
              <p:cNvPr id="97" name="Ink 96"/>
              <p:cNvPicPr/>
              <p:nvPr/>
            </p:nvPicPr>
            <p:blipFill>
              <a:blip r:embed="rId105"/>
              <a:stretch>
                <a:fillRect/>
              </a:stretch>
            </p:blipFill>
            <p:spPr>
              <a:xfrm>
                <a:off x="10049040" y="5400720"/>
                <a:ext cx="190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8" name="Ink 97"/>
              <p14:cNvContentPartPr/>
              <p14:nvPr/>
            </p14:nvContentPartPr>
            <p14:xfrm>
              <a:off x="9284130" y="6131111"/>
              <a:ext cx="15480" cy="297360"/>
            </p14:xfrm>
          </p:contentPart>
        </mc:Choice>
        <mc:Fallback xmlns="">
          <p:pic>
            <p:nvPicPr>
              <p:cNvPr id="98" name="Ink 97"/>
              <p:cNvPicPr/>
              <p:nvPr/>
            </p:nvPicPr>
            <p:blipFill>
              <a:blip r:embed="rId22"/>
              <a:stretch>
                <a:fillRect/>
              </a:stretch>
            </p:blipFill>
            <p:spPr>
              <a:xfrm>
                <a:off x="9274770" y="6121751"/>
                <a:ext cx="342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Ink 98"/>
              <p14:cNvContentPartPr/>
              <p14:nvPr/>
            </p14:nvContentPartPr>
            <p14:xfrm>
              <a:off x="9184770" y="5963351"/>
              <a:ext cx="213840" cy="282240"/>
            </p14:xfrm>
          </p:contentPart>
        </mc:Choice>
        <mc:Fallback xmlns="">
          <p:pic>
            <p:nvPicPr>
              <p:cNvPr id="99" name="Ink 98"/>
              <p:cNvPicPr/>
              <p:nvPr/>
            </p:nvPicPr>
            <p:blipFill>
              <a:blip r:embed="rId28"/>
              <a:stretch>
                <a:fillRect/>
              </a:stretch>
            </p:blipFill>
            <p:spPr>
              <a:xfrm>
                <a:off x="9175410" y="5953991"/>
                <a:ext cx="2325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0" name="Ink 99"/>
              <p14:cNvContentPartPr/>
              <p14:nvPr/>
            </p14:nvContentPartPr>
            <p14:xfrm>
              <a:off x="10358370" y="4241471"/>
              <a:ext cx="274680" cy="891720"/>
            </p14:xfrm>
          </p:contentPart>
        </mc:Choice>
        <mc:Fallback xmlns="">
          <p:pic>
            <p:nvPicPr>
              <p:cNvPr id="100" name="Ink 99"/>
              <p:cNvPicPr/>
              <p:nvPr/>
            </p:nvPicPr>
            <p:blipFill>
              <a:blip r:embed="rId109"/>
              <a:stretch>
                <a:fillRect/>
              </a:stretch>
            </p:blipFill>
            <p:spPr>
              <a:xfrm>
                <a:off x="10349010" y="4232111"/>
                <a:ext cx="293400" cy="910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1" name="Ink 100"/>
              <p14:cNvContentPartPr/>
              <p14:nvPr/>
            </p14:nvContentPartPr>
            <p14:xfrm>
              <a:off x="9677520" y="4960800"/>
              <a:ext cx="1455480" cy="525960"/>
            </p14:xfrm>
          </p:contentPart>
        </mc:Choice>
        <mc:Fallback xmlns="">
          <p:pic>
            <p:nvPicPr>
              <p:cNvPr id="101" name="Ink 100"/>
              <p:cNvPicPr/>
              <p:nvPr/>
            </p:nvPicPr>
            <p:blipFill>
              <a:blip r:embed="rId111"/>
              <a:stretch>
                <a:fillRect/>
              </a:stretch>
            </p:blipFill>
            <p:spPr>
              <a:xfrm>
                <a:off x="9668160" y="4951440"/>
                <a:ext cx="147420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2" name="Ink 101"/>
              <p14:cNvContentPartPr/>
              <p14:nvPr/>
            </p14:nvContentPartPr>
            <p14:xfrm>
              <a:off x="6088320" y="5608440"/>
              <a:ext cx="160560" cy="236520"/>
            </p14:xfrm>
          </p:contentPart>
        </mc:Choice>
        <mc:Fallback xmlns="">
          <p:pic>
            <p:nvPicPr>
              <p:cNvPr id="102" name="Ink 101"/>
              <p:cNvPicPr/>
              <p:nvPr/>
            </p:nvPicPr>
            <p:blipFill>
              <a:blip r:embed="rId113"/>
              <a:stretch>
                <a:fillRect/>
              </a:stretch>
            </p:blipFill>
            <p:spPr>
              <a:xfrm>
                <a:off x="6078960" y="5599080"/>
                <a:ext cx="179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3" name="Ink 102"/>
              <p14:cNvContentPartPr/>
              <p14:nvPr/>
            </p14:nvContentPartPr>
            <p14:xfrm>
              <a:off x="6240600" y="5608440"/>
              <a:ext cx="61560" cy="167760"/>
            </p14:xfrm>
          </p:contentPart>
        </mc:Choice>
        <mc:Fallback xmlns="">
          <p:pic>
            <p:nvPicPr>
              <p:cNvPr id="103" name="Ink 102"/>
              <p:cNvPicPr/>
              <p:nvPr/>
            </p:nvPicPr>
            <p:blipFill>
              <a:blip r:embed="rId115"/>
              <a:stretch>
                <a:fillRect/>
              </a:stretch>
            </p:blipFill>
            <p:spPr>
              <a:xfrm>
                <a:off x="6231240" y="5599080"/>
                <a:ext cx="80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4" name="Ink 103"/>
              <p14:cNvContentPartPr/>
              <p14:nvPr/>
            </p14:nvContentPartPr>
            <p14:xfrm>
              <a:off x="6217920" y="5600880"/>
              <a:ext cx="360" cy="360"/>
            </p14:xfrm>
          </p:contentPart>
        </mc:Choice>
        <mc:Fallback xmlns="">
          <p:pic>
            <p:nvPicPr>
              <p:cNvPr id="104" name="Ink 103"/>
              <p:cNvPicPr/>
              <p:nvPr/>
            </p:nvPicPr>
            <p:blipFill>
              <a:blip r:embed="rId117"/>
              <a:stretch>
                <a:fillRect/>
              </a:stretch>
            </p:blipFill>
            <p:spPr>
              <a:xfrm>
                <a:off x="6208560" y="559152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5" name="Ink 104"/>
              <p14:cNvContentPartPr/>
              <p14:nvPr/>
            </p14:nvContentPartPr>
            <p14:xfrm>
              <a:off x="5570280" y="5608440"/>
              <a:ext cx="670680" cy="510840"/>
            </p14:xfrm>
          </p:contentPart>
        </mc:Choice>
        <mc:Fallback xmlns="">
          <p:pic>
            <p:nvPicPr>
              <p:cNvPr id="105" name="Ink 104"/>
              <p:cNvPicPr/>
              <p:nvPr/>
            </p:nvPicPr>
            <p:blipFill>
              <a:blip r:embed="rId119"/>
              <a:stretch>
                <a:fillRect/>
              </a:stretch>
            </p:blipFill>
            <p:spPr>
              <a:xfrm>
                <a:off x="5560920" y="5599080"/>
                <a:ext cx="68940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6" name="Ink 105"/>
              <p14:cNvContentPartPr/>
              <p14:nvPr/>
            </p14:nvContentPartPr>
            <p14:xfrm>
              <a:off x="5006160" y="5364360"/>
              <a:ext cx="610200" cy="183240"/>
            </p14:xfrm>
          </p:contentPart>
        </mc:Choice>
        <mc:Fallback xmlns="">
          <p:pic>
            <p:nvPicPr>
              <p:cNvPr id="106" name="Ink 105"/>
              <p:cNvPicPr/>
              <p:nvPr/>
            </p:nvPicPr>
            <p:blipFill>
              <a:blip r:embed="rId121"/>
              <a:stretch>
                <a:fillRect/>
              </a:stretch>
            </p:blipFill>
            <p:spPr>
              <a:xfrm>
                <a:off x="4996800" y="5355000"/>
                <a:ext cx="6289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7" name="Ink 106"/>
              <p14:cNvContentPartPr/>
              <p14:nvPr/>
            </p14:nvContentPartPr>
            <p14:xfrm>
              <a:off x="5493960" y="5486400"/>
              <a:ext cx="99360" cy="175680"/>
            </p14:xfrm>
          </p:contentPart>
        </mc:Choice>
        <mc:Fallback xmlns="">
          <p:pic>
            <p:nvPicPr>
              <p:cNvPr id="107" name="Ink 106"/>
              <p:cNvPicPr/>
              <p:nvPr/>
            </p:nvPicPr>
            <p:blipFill>
              <a:blip r:embed="rId123"/>
              <a:stretch>
                <a:fillRect/>
              </a:stretch>
            </p:blipFill>
            <p:spPr>
              <a:xfrm>
                <a:off x="5484600" y="5477040"/>
                <a:ext cx="118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8" name="Ink 107"/>
              <p14:cNvContentPartPr/>
              <p14:nvPr/>
            </p14:nvContentPartPr>
            <p14:xfrm>
              <a:off x="5250240" y="5425560"/>
              <a:ext cx="236520" cy="282240"/>
            </p14:xfrm>
          </p:contentPart>
        </mc:Choice>
        <mc:Fallback xmlns="">
          <p:pic>
            <p:nvPicPr>
              <p:cNvPr id="108" name="Ink 107"/>
              <p:cNvPicPr/>
              <p:nvPr/>
            </p:nvPicPr>
            <p:blipFill>
              <a:blip r:embed="rId125"/>
              <a:stretch>
                <a:fillRect/>
              </a:stretch>
            </p:blipFill>
            <p:spPr>
              <a:xfrm>
                <a:off x="5240880" y="5416200"/>
                <a:ext cx="2552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9" name="Ink 108"/>
              <p14:cNvContentPartPr/>
              <p14:nvPr/>
            </p14:nvContentPartPr>
            <p14:xfrm>
              <a:off x="5227200" y="5577840"/>
              <a:ext cx="343440" cy="360"/>
            </p14:xfrm>
          </p:contentPart>
        </mc:Choice>
        <mc:Fallback xmlns="">
          <p:pic>
            <p:nvPicPr>
              <p:cNvPr id="109" name="Ink 108"/>
              <p:cNvPicPr/>
              <p:nvPr/>
            </p:nvPicPr>
            <p:blipFill>
              <a:blip r:embed="rId127"/>
              <a:stretch>
                <a:fillRect/>
              </a:stretch>
            </p:blipFill>
            <p:spPr>
              <a:xfrm>
                <a:off x="5217840" y="5568480"/>
                <a:ext cx="3621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0" name="Ink 109"/>
              <p14:cNvContentPartPr/>
              <p14:nvPr/>
            </p14:nvContentPartPr>
            <p14:xfrm>
              <a:off x="4632840" y="5448240"/>
              <a:ext cx="335880" cy="312840"/>
            </p14:xfrm>
          </p:contentPart>
        </mc:Choice>
        <mc:Fallback xmlns="">
          <p:pic>
            <p:nvPicPr>
              <p:cNvPr id="110" name="Ink 109"/>
              <p:cNvPicPr/>
              <p:nvPr/>
            </p:nvPicPr>
            <p:blipFill>
              <a:blip r:embed="rId129"/>
              <a:stretch>
                <a:fillRect/>
              </a:stretch>
            </p:blipFill>
            <p:spPr>
              <a:xfrm>
                <a:off x="4623480" y="5438880"/>
                <a:ext cx="3546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1" name="Ink 110"/>
              <p14:cNvContentPartPr/>
              <p14:nvPr/>
            </p14:nvContentPartPr>
            <p14:xfrm>
              <a:off x="6149160" y="3718440"/>
              <a:ext cx="360" cy="360"/>
            </p14:xfrm>
          </p:contentPart>
        </mc:Choice>
        <mc:Fallback xmlns="">
          <p:pic>
            <p:nvPicPr>
              <p:cNvPr id="111" name="Ink 110"/>
              <p:cNvPicPr/>
              <p:nvPr/>
            </p:nvPicPr>
            <p:blipFill>
              <a:blip r:embed="rId131"/>
              <a:stretch>
                <a:fillRect/>
              </a:stretch>
            </p:blipFill>
            <p:spPr>
              <a:xfrm>
                <a:off x="6139800" y="37090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2" name="Ink 111"/>
              <p14:cNvContentPartPr/>
              <p14:nvPr/>
            </p14:nvContentPartPr>
            <p14:xfrm>
              <a:off x="3908880" y="4221360"/>
              <a:ext cx="206280" cy="358560"/>
            </p14:xfrm>
          </p:contentPart>
        </mc:Choice>
        <mc:Fallback xmlns="">
          <p:pic>
            <p:nvPicPr>
              <p:cNvPr id="112" name="Ink 111"/>
              <p:cNvPicPr/>
              <p:nvPr/>
            </p:nvPicPr>
            <p:blipFill>
              <a:blip r:embed="rId133"/>
              <a:stretch>
                <a:fillRect/>
              </a:stretch>
            </p:blipFill>
            <p:spPr>
              <a:xfrm>
                <a:off x="3899520" y="4212000"/>
                <a:ext cx="2250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Ink 112"/>
              <p14:cNvContentPartPr/>
              <p14:nvPr/>
            </p14:nvContentPartPr>
            <p14:xfrm>
              <a:off x="9974610" y="5501471"/>
              <a:ext cx="7830" cy="236880"/>
            </p14:xfrm>
          </p:contentPart>
        </mc:Choice>
        <mc:Fallback xmlns="">
          <p:pic>
            <p:nvPicPr>
              <p:cNvPr id="113" name="Ink 112"/>
              <p:cNvPicPr/>
              <p:nvPr/>
            </p:nvPicPr>
            <p:blipFill>
              <a:blip r:embed="rId135"/>
              <a:stretch>
                <a:fillRect/>
              </a:stretch>
            </p:blipFill>
            <p:spPr>
              <a:xfrm>
                <a:off x="9965356" y="5492111"/>
                <a:ext cx="26337"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Ink 113"/>
              <p14:cNvContentPartPr/>
              <p14:nvPr/>
            </p14:nvContentPartPr>
            <p14:xfrm>
              <a:off x="9982170" y="5501471"/>
              <a:ext cx="61470" cy="114840"/>
            </p14:xfrm>
          </p:contentPart>
        </mc:Choice>
        <mc:Fallback xmlns="">
          <p:pic>
            <p:nvPicPr>
              <p:cNvPr id="114" name="Ink 113"/>
              <p:cNvPicPr/>
              <p:nvPr/>
            </p:nvPicPr>
            <p:blipFill>
              <a:blip r:embed="rId137"/>
              <a:stretch>
                <a:fillRect/>
              </a:stretch>
            </p:blipFill>
            <p:spPr>
              <a:xfrm>
                <a:off x="9972824" y="5492111"/>
                <a:ext cx="80163"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Ink 114"/>
              <p14:cNvContentPartPr/>
              <p14:nvPr/>
            </p14:nvContentPartPr>
            <p14:xfrm>
              <a:off x="9921330" y="5493911"/>
              <a:ext cx="61110" cy="129960"/>
            </p14:xfrm>
          </p:contentPart>
        </mc:Choice>
        <mc:Fallback xmlns="">
          <p:pic>
            <p:nvPicPr>
              <p:cNvPr id="115" name="Ink 114"/>
              <p:cNvPicPr/>
              <p:nvPr/>
            </p:nvPicPr>
            <p:blipFill>
              <a:blip r:embed="rId139"/>
              <a:stretch>
                <a:fillRect/>
              </a:stretch>
            </p:blipFill>
            <p:spPr>
              <a:xfrm>
                <a:off x="9911984" y="5484551"/>
                <a:ext cx="79802"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6" name="Ink 115"/>
              <p14:cNvContentPartPr/>
              <p14:nvPr/>
            </p14:nvContentPartPr>
            <p14:xfrm>
              <a:off x="9662130" y="5402471"/>
              <a:ext cx="267030" cy="290160"/>
            </p14:xfrm>
          </p:contentPart>
        </mc:Choice>
        <mc:Fallback xmlns="">
          <p:pic>
            <p:nvPicPr>
              <p:cNvPr id="116" name="Ink 115"/>
              <p:cNvPicPr/>
              <p:nvPr/>
            </p:nvPicPr>
            <p:blipFill>
              <a:blip r:embed="rId141"/>
              <a:stretch>
                <a:fillRect/>
              </a:stretch>
            </p:blipFill>
            <p:spPr>
              <a:xfrm>
                <a:off x="9652773" y="5393111"/>
                <a:ext cx="285744"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7" name="Ink 116"/>
              <p14:cNvContentPartPr/>
              <p14:nvPr/>
            </p14:nvContentPartPr>
            <p14:xfrm>
              <a:off x="8948610" y="5925191"/>
              <a:ext cx="7830" cy="564480"/>
            </p14:xfrm>
          </p:contentPart>
        </mc:Choice>
        <mc:Fallback xmlns="">
          <p:pic>
            <p:nvPicPr>
              <p:cNvPr id="117" name="Ink 116"/>
              <p:cNvPicPr/>
              <p:nvPr/>
            </p:nvPicPr>
            <p:blipFill>
              <a:blip r:embed="rId24"/>
              <a:stretch>
                <a:fillRect/>
              </a:stretch>
            </p:blipFill>
            <p:spPr>
              <a:xfrm>
                <a:off x="8939356" y="5915831"/>
                <a:ext cx="26337"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8" name="Ink 117"/>
              <p14:cNvContentPartPr/>
              <p14:nvPr/>
            </p14:nvContentPartPr>
            <p14:xfrm>
              <a:off x="9802170" y="4843391"/>
              <a:ext cx="144990" cy="388800"/>
            </p14:xfrm>
          </p:contentPart>
        </mc:Choice>
        <mc:Fallback xmlns="">
          <p:pic>
            <p:nvPicPr>
              <p:cNvPr id="118" name="Ink 117"/>
              <p:cNvPicPr/>
              <p:nvPr/>
            </p:nvPicPr>
            <p:blipFill>
              <a:blip r:embed="rId40"/>
              <a:stretch>
                <a:fillRect/>
              </a:stretch>
            </p:blipFill>
            <p:spPr>
              <a:xfrm>
                <a:off x="9792816" y="4834031"/>
                <a:ext cx="163698"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Ink 118"/>
              <p14:cNvContentPartPr/>
              <p14:nvPr/>
            </p14:nvContentPartPr>
            <p14:xfrm>
              <a:off x="8941050" y="5925191"/>
              <a:ext cx="7830" cy="572040"/>
            </p14:xfrm>
          </p:contentPart>
        </mc:Choice>
        <mc:Fallback xmlns="">
          <p:pic>
            <p:nvPicPr>
              <p:cNvPr id="119" name="Ink 118"/>
              <p:cNvPicPr/>
              <p:nvPr/>
            </p:nvPicPr>
            <p:blipFill>
              <a:blip r:embed="rId18"/>
              <a:stretch>
                <a:fillRect/>
              </a:stretch>
            </p:blipFill>
            <p:spPr>
              <a:xfrm>
                <a:off x="8931796" y="5915831"/>
                <a:ext cx="26337"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0" name="Ink 119"/>
              <p14:cNvContentPartPr/>
              <p14:nvPr/>
            </p14:nvContentPartPr>
            <p14:xfrm>
              <a:off x="9824490" y="4370711"/>
              <a:ext cx="8640" cy="259560"/>
            </p14:xfrm>
          </p:contentPart>
        </mc:Choice>
        <mc:Fallback xmlns="">
          <p:pic>
            <p:nvPicPr>
              <p:cNvPr id="120" name="Ink 119"/>
              <p:cNvPicPr/>
              <p:nvPr/>
            </p:nvPicPr>
            <p:blipFill>
              <a:blip r:embed="rId146"/>
              <a:stretch>
                <a:fillRect/>
              </a:stretch>
            </p:blipFill>
            <p:spPr>
              <a:xfrm>
                <a:off x="9814723" y="4361351"/>
                <a:ext cx="28174"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1" name="Ink 120"/>
              <p14:cNvContentPartPr/>
              <p14:nvPr/>
            </p14:nvContentPartPr>
            <p14:xfrm>
              <a:off x="9611370" y="4218431"/>
              <a:ext cx="366480" cy="259560"/>
            </p14:xfrm>
          </p:contentPart>
        </mc:Choice>
        <mc:Fallback xmlns="">
          <p:pic>
            <p:nvPicPr>
              <p:cNvPr id="121" name="Ink 120"/>
              <p:cNvPicPr/>
              <p:nvPr/>
            </p:nvPicPr>
            <p:blipFill>
              <a:blip r:embed="rId148"/>
              <a:stretch>
                <a:fillRect/>
              </a:stretch>
            </p:blipFill>
            <p:spPr>
              <a:xfrm>
                <a:off x="9602001" y="4209071"/>
                <a:ext cx="385218"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2" name="Ink 121"/>
              <p14:cNvContentPartPr/>
              <p14:nvPr/>
            </p14:nvContentPartPr>
            <p14:xfrm>
              <a:off x="9139050" y="4294751"/>
              <a:ext cx="252000" cy="419400"/>
            </p14:xfrm>
          </p:contentPart>
        </mc:Choice>
        <mc:Fallback xmlns="">
          <p:pic>
            <p:nvPicPr>
              <p:cNvPr id="122" name="Ink 121"/>
              <p:cNvPicPr/>
              <p:nvPr/>
            </p:nvPicPr>
            <p:blipFill>
              <a:blip r:embed="rId150"/>
              <a:stretch>
                <a:fillRect/>
              </a:stretch>
            </p:blipFill>
            <p:spPr>
              <a:xfrm>
                <a:off x="9129677" y="4285391"/>
                <a:ext cx="270747" cy="438120"/>
              </a:xfrm>
              <a:prstGeom prst="rect">
                <a:avLst/>
              </a:prstGeom>
            </p:spPr>
          </p:pic>
        </mc:Fallback>
      </mc:AlternateContent>
    </p:spTree>
    <p:extLst>
      <p:ext uri="{BB962C8B-B14F-4D97-AF65-F5344CB8AC3E}">
        <p14:creationId xmlns:p14="http://schemas.microsoft.com/office/powerpoint/2010/main" val="3770246095"/>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1606</Words>
  <Application>Microsoft Office PowerPoint</Application>
  <PresentationFormat>Widescreen</PresentationFormat>
  <Paragraphs>142</Paragraphs>
  <Slides>34</Slides>
  <Notes>0</Notes>
  <HiddenSlides>0</HiddenSlides>
  <MMClips>18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Franklin Gothic Book</vt:lpstr>
      <vt:lpstr>Söhne</vt:lpstr>
      <vt:lpstr>Tahoma</vt:lpstr>
      <vt:lpstr>Crop</vt:lpstr>
      <vt:lpstr>Micro mouse Competition</vt:lpstr>
      <vt:lpstr>Team Members</vt:lpstr>
      <vt:lpstr>Agenda</vt:lpstr>
      <vt:lpstr>Introduction </vt:lpstr>
      <vt:lpstr>Research and Planning </vt:lpstr>
      <vt:lpstr>Simulation Part and Algorithms </vt:lpstr>
      <vt:lpstr>Right-Hand Rule Algorithm:</vt:lpstr>
      <vt:lpstr>Simulation Part and Algorithms </vt:lpstr>
      <vt:lpstr>PowerPoint Presentation</vt:lpstr>
      <vt:lpstr>Flood fill Algorithm </vt:lpstr>
      <vt:lpstr>Hardware Part</vt:lpstr>
      <vt:lpstr>H-Bridge (L298N)</vt:lpstr>
      <vt:lpstr>Ultrasonic Sensor</vt:lpstr>
      <vt:lpstr>IR Sensor</vt:lpstr>
      <vt:lpstr>DC Motor With Encoder (N20 530 RPM)</vt:lpstr>
      <vt:lpstr>Microcontroller (ESP32)</vt:lpstr>
      <vt:lpstr>Procedure and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the Robot: Testing the correctness work of the Motors and wheels also the whole robot via Wi-Fi connection and by using a html web page: In this part, there is an attached video showing when we tested the correctness of the motors and wheels, as well as the whole robot via a Wi-Fi connection and by using an HTML web page at the laboratory before the redesigning process and after the replacement of the motor and the wheel of the right part. We found that all components in the robot worked correctly and as expected. But we faced a problem in the design of the robot. The problem was in balancing the weights of the components and finding the proper location of each one. PM.mp4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Plans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2024-02-19T18:09:29Z</dcterms:created>
  <dcterms:modified xsi:type="dcterms:W3CDTF">2024-02-20T09:40:43Z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